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4" r:id="rId1"/>
  </p:sldMasterIdLst>
  <p:notesMasterIdLst>
    <p:notesMasterId r:id="rId36"/>
  </p:notesMasterIdLst>
  <p:sldIdLst>
    <p:sldId id="256" r:id="rId2"/>
    <p:sldId id="284" r:id="rId3"/>
    <p:sldId id="286" r:id="rId4"/>
    <p:sldId id="345" r:id="rId5"/>
    <p:sldId id="346" r:id="rId6"/>
    <p:sldId id="347" r:id="rId7"/>
    <p:sldId id="258" r:id="rId8"/>
    <p:sldId id="270" r:id="rId9"/>
    <p:sldId id="348" r:id="rId10"/>
    <p:sldId id="260" r:id="rId11"/>
    <p:sldId id="349" r:id="rId12"/>
    <p:sldId id="350" r:id="rId13"/>
    <p:sldId id="259" r:id="rId14"/>
    <p:sldId id="351" r:id="rId15"/>
    <p:sldId id="352" r:id="rId16"/>
    <p:sldId id="353" r:id="rId17"/>
    <p:sldId id="354" r:id="rId18"/>
    <p:sldId id="355" r:id="rId19"/>
    <p:sldId id="356" r:id="rId20"/>
    <p:sldId id="267" r:id="rId21"/>
    <p:sldId id="296" r:id="rId22"/>
    <p:sldId id="358" r:id="rId23"/>
    <p:sldId id="359" r:id="rId24"/>
    <p:sldId id="360" r:id="rId25"/>
    <p:sldId id="361" r:id="rId26"/>
    <p:sldId id="362" r:id="rId27"/>
    <p:sldId id="363" r:id="rId28"/>
    <p:sldId id="364" r:id="rId29"/>
    <p:sldId id="365" r:id="rId30"/>
    <p:sldId id="366" r:id="rId31"/>
    <p:sldId id="367" r:id="rId32"/>
    <p:sldId id="368" r:id="rId33"/>
    <p:sldId id="369" r:id="rId34"/>
    <p:sldId id="315" r:id="rId35"/>
  </p:sldIdLst>
  <p:sldSz cx="9144000" cy="5143500" type="screen16x9"/>
  <p:notesSz cx="6858000" cy="9144000"/>
  <p:embeddedFontLst>
    <p:embeddedFont>
      <p:font typeface="Bebas Neue" panose="020B0606020202050201" pitchFamily="34" charset="0"/>
      <p:regular r:id="rId37"/>
    </p:embeddedFont>
    <p:embeddedFont>
      <p:font typeface="Darker Grotesque" panose="020B0604020202020204" charset="0"/>
      <p:regular r:id="rId38"/>
      <p:bold r:id="rId39"/>
    </p:embeddedFont>
    <p:embeddedFont>
      <p:font typeface="Darker Grotesque Medium" panose="020B0604020202020204" charset="0"/>
      <p:regular r:id="rId40"/>
      <p:bold r:id="rId41"/>
    </p:embeddedFont>
    <p:embeddedFont>
      <p:font typeface="Orbitron Black" panose="020B0604020202020204" charset="0"/>
      <p:bold r:id="rId42"/>
    </p:embeddedFont>
    <p:embeddedFont>
      <p:font typeface="Ubuntu" panose="020B0504030602030204"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5547AC-9417-468F-980C-DC9BE8DF60A8}">
  <a:tblStyle styleId="{005547AC-9417-468F-980C-DC9BE8DF60A8}"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63605A5-AB99-41BB-8158-F0CEB65A6DE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115" y="4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eg>
</file>

<file path=ppt/media/image11.png>
</file>

<file path=ppt/media/image12.png>
</file>

<file path=ppt/media/image13.jpeg>
</file>

<file path=ppt/media/image14.jpeg>
</file>

<file path=ppt/media/image15.png>
</file>

<file path=ppt/media/image16.jpg>
</file>

<file path=ppt/media/image17.png>
</file>

<file path=ppt/media/image18.png>
</file>

<file path=ppt/media/image19.jpeg>
</file>

<file path=ppt/media/image2.pn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d527f78463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d527f78463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d55b463498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d55b463498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d55b463498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d55b463498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42531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d55b463498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d55b463498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3768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e337a1eed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e337a1eed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d55b463498_4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d55b463498_4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6853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d55b463498_4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d55b463498_4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2851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d55b463498_4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d55b463498_4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0323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d55b463498_4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d55b463498_4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3505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d55b463498_4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d55b463498_4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93680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d55b463498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d55b463498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99876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e337a1eed6_0_1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e337a1eed6_0_1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d55b463498_4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d55b463498_4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2"/>
        <p:cNvGrpSpPr/>
        <p:nvPr/>
      </p:nvGrpSpPr>
      <p:grpSpPr>
        <a:xfrm>
          <a:off x="0" y="0"/>
          <a:ext cx="0" cy="0"/>
          <a:chOff x="0" y="0"/>
          <a:chExt cx="0" cy="0"/>
        </a:xfrm>
      </p:grpSpPr>
      <p:sp>
        <p:nvSpPr>
          <p:cNvPr id="1773" name="Google Shape;1773;gd55b463498_0_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4" name="Google Shape;1774;gd55b463498_0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d55b463498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d55b463498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105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d55b463498_0_20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d55b463498_0_2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7495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d55b463498_0_1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d55b463498_0_1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96167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d55b463498_0_1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d55b463498_0_1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63636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d55b463498_0_1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d55b463498_0_1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92356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d55b463498_0_1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d55b463498_0_1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1682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d55b463498_0_1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d55b463498_0_1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6589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d55b463498_0_1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d55b463498_0_1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7890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1"/>
        <p:cNvGrpSpPr/>
        <p:nvPr/>
      </p:nvGrpSpPr>
      <p:grpSpPr>
        <a:xfrm>
          <a:off x="0" y="0"/>
          <a:ext cx="0" cy="0"/>
          <a:chOff x="0" y="0"/>
          <a:chExt cx="0" cy="0"/>
        </a:xfrm>
      </p:grpSpPr>
      <p:sp>
        <p:nvSpPr>
          <p:cNvPr id="1352" name="Google Shape;1352;gd55b463498_0_1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 name="Google Shape;1353;gd55b463498_0_1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d55b463498_0_1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d55b463498_0_1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9056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d55b463498_0_1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d55b463498_0_1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41729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d55b463498_0_1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d55b463498_0_1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37167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d55b463498_0_1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d55b463498_0_1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68253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2"/>
        <p:cNvGrpSpPr/>
        <p:nvPr/>
      </p:nvGrpSpPr>
      <p:grpSpPr>
        <a:xfrm>
          <a:off x="0" y="0"/>
          <a:ext cx="0" cy="0"/>
          <a:chOff x="0" y="0"/>
          <a:chExt cx="0" cy="0"/>
        </a:xfrm>
      </p:grpSpPr>
      <p:sp>
        <p:nvSpPr>
          <p:cNvPr id="2413" name="Google Shape;2413;gd55b463498_0_9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4" name="Google Shape;2414;gd55b463498_0_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1"/>
        <p:cNvGrpSpPr/>
        <p:nvPr/>
      </p:nvGrpSpPr>
      <p:grpSpPr>
        <a:xfrm>
          <a:off x="0" y="0"/>
          <a:ext cx="0" cy="0"/>
          <a:chOff x="0" y="0"/>
          <a:chExt cx="0" cy="0"/>
        </a:xfrm>
      </p:grpSpPr>
      <p:sp>
        <p:nvSpPr>
          <p:cNvPr id="1352" name="Google Shape;1352;gd55b463498_0_1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 name="Google Shape;1353;gd55b463498_0_1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3672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1"/>
        <p:cNvGrpSpPr/>
        <p:nvPr/>
      </p:nvGrpSpPr>
      <p:grpSpPr>
        <a:xfrm>
          <a:off x="0" y="0"/>
          <a:ext cx="0" cy="0"/>
          <a:chOff x="0" y="0"/>
          <a:chExt cx="0" cy="0"/>
        </a:xfrm>
      </p:grpSpPr>
      <p:sp>
        <p:nvSpPr>
          <p:cNvPr id="1352" name="Google Shape;1352;gd55b463498_0_1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 name="Google Shape;1353;gd55b463498_0_1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1611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e337a1eed6_0_1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e337a1eed6_0_1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0031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7a3de6cf2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7a3de6cf2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7a3de6cf2c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7a3de6cf2c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7a3de6cf2c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7a3de6cf2c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9618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slidesgo.com/"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42250" y="1870875"/>
            <a:ext cx="5804400" cy="12213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rgbClr val="191919"/>
              </a:buClr>
              <a:buSzPts val="5200"/>
              <a:buNone/>
              <a:defRPr sz="4800">
                <a:latin typeface="Orbitron Black"/>
                <a:ea typeface="Orbitron Black"/>
                <a:cs typeface="Orbitron Black"/>
                <a:sym typeface="Orbitron Blac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392500" y="32380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5">
  <p:cSld name="CUSTOM_4_1">
    <p:spTree>
      <p:nvGrpSpPr>
        <p:cNvPr id="1" name="Shape 261"/>
        <p:cNvGrpSpPr/>
        <p:nvPr/>
      </p:nvGrpSpPr>
      <p:grpSpPr>
        <a:xfrm>
          <a:off x="0" y="0"/>
          <a:ext cx="0" cy="0"/>
          <a:chOff x="0" y="0"/>
          <a:chExt cx="0" cy="0"/>
        </a:xfrm>
      </p:grpSpPr>
      <p:sp>
        <p:nvSpPr>
          <p:cNvPr id="262" name="Google Shape;262;p27"/>
          <p:cNvSpPr txBox="1">
            <a:spLocks noGrp="1"/>
          </p:cNvSpPr>
          <p:nvPr>
            <p:ph type="title"/>
          </p:nvPr>
        </p:nvSpPr>
        <p:spPr>
          <a:xfrm>
            <a:off x="2236175" y="1714175"/>
            <a:ext cx="4671600" cy="11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10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3" name="Google Shape;263;p27"/>
          <p:cNvSpPr txBox="1">
            <a:spLocks noGrp="1"/>
          </p:cNvSpPr>
          <p:nvPr>
            <p:ph type="subTitle" idx="1"/>
          </p:nvPr>
        </p:nvSpPr>
        <p:spPr>
          <a:xfrm>
            <a:off x="2762088" y="2775125"/>
            <a:ext cx="3619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27"/>
        <p:cNvGrpSpPr/>
        <p:nvPr/>
      </p:nvGrpSpPr>
      <p:grpSpPr>
        <a:xfrm>
          <a:off x="0" y="0"/>
          <a:ext cx="0" cy="0"/>
          <a:chOff x="0" y="0"/>
          <a:chExt cx="0" cy="0"/>
        </a:xfrm>
      </p:grpSpPr>
      <p:sp>
        <p:nvSpPr>
          <p:cNvPr id="328" name="Google Shape;328;p41"/>
          <p:cNvSpPr txBox="1">
            <a:spLocks noGrp="1"/>
          </p:cNvSpPr>
          <p:nvPr>
            <p:ph type="title"/>
          </p:nvPr>
        </p:nvSpPr>
        <p:spPr>
          <a:xfrm>
            <a:off x="780300" y="3151325"/>
            <a:ext cx="2215800" cy="43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29" name="Google Shape;329;p41"/>
          <p:cNvSpPr txBox="1">
            <a:spLocks noGrp="1"/>
          </p:cNvSpPr>
          <p:nvPr>
            <p:ph type="subTitle" idx="1"/>
          </p:nvPr>
        </p:nvSpPr>
        <p:spPr>
          <a:xfrm>
            <a:off x="780300" y="3637431"/>
            <a:ext cx="22158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0" name="Google Shape;330;p41"/>
          <p:cNvSpPr txBox="1">
            <a:spLocks noGrp="1"/>
          </p:cNvSpPr>
          <p:nvPr>
            <p:ph type="title" idx="2"/>
          </p:nvPr>
        </p:nvSpPr>
        <p:spPr>
          <a:xfrm>
            <a:off x="3464100" y="3151325"/>
            <a:ext cx="2215800" cy="43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1" name="Google Shape;331;p41"/>
          <p:cNvSpPr txBox="1">
            <a:spLocks noGrp="1"/>
          </p:cNvSpPr>
          <p:nvPr>
            <p:ph type="subTitle" idx="3"/>
          </p:nvPr>
        </p:nvSpPr>
        <p:spPr>
          <a:xfrm>
            <a:off x="3464100" y="3637431"/>
            <a:ext cx="22158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2" name="Google Shape;332;p41"/>
          <p:cNvSpPr txBox="1">
            <a:spLocks noGrp="1"/>
          </p:cNvSpPr>
          <p:nvPr>
            <p:ph type="title" idx="4"/>
          </p:nvPr>
        </p:nvSpPr>
        <p:spPr>
          <a:xfrm>
            <a:off x="6178050" y="3151325"/>
            <a:ext cx="2215800" cy="43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3" name="Google Shape;333;p41"/>
          <p:cNvSpPr txBox="1">
            <a:spLocks noGrp="1"/>
          </p:cNvSpPr>
          <p:nvPr>
            <p:ph type="subTitle" idx="5"/>
          </p:nvPr>
        </p:nvSpPr>
        <p:spPr>
          <a:xfrm>
            <a:off x="6178050" y="3637431"/>
            <a:ext cx="22158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4" name="Google Shape;334;p41"/>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3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grpSp>
        <p:nvGrpSpPr>
          <p:cNvPr id="335" name="Google Shape;335;p41"/>
          <p:cNvGrpSpPr/>
          <p:nvPr/>
        </p:nvGrpSpPr>
        <p:grpSpPr>
          <a:xfrm>
            <a:off x="-1729404" y="-96251"/>
            <a:ext cx="12330163" cy="7316165"/>
            <a:chOff x="-1729404" y="-96251"/>
            <a:chExt cx="12330163" cy="7316165"/>
          </a:xfrm>
        </p:grpSpPr>
        <p:pic>
          <p:nvPicPr>
            <p:cNvPr id="336" name="Google Shape;336;p41"/>
            <p:cNvPicPr preferRelativeResize="0"/>
            <p:nvPr/>
          </p:nvPicPr>
          <p:blipFill rotWithShape="1">
            <a:blip r:embed="rId2">
              <a:alphaModFix/>
            </a:blip>
            <a:srcRect l="7340" r="4538" b="19768"/>
            <a:stretch/>
          </p:blipFill>
          <p:spPr>
            <a:xfrm rot="-3692454">
              <a:off x="8093780" y="527170"/>
              <a:ext cx="2406994" cy="1660633"/>
            </a:xfrm>
            <a:prstGeom prst="rect">
              <a:avLst/>
            </a:prstGeom>
            <a:noFill/>
            <a:ln>
              <a:noFill/>
            </a:ln>
          </p:spPr>
        </p:pic>
        <p:pic>
          <p:nvPicPr>
            <p:cNvPr id="337" name="Google Shape;337;p41"/>
            <p:cNvPicPr preferRelativeResize="0"/>
            <p:nvPr/>
          </p:nvPicPr>
          <p:blipFill rotWithShape="1">
            <a:blip r:embed="rId2">
              <a:alphaModFix/>
            </a:blip>
            <a:srcRect l="7340" r="4538" b="19768"/>
            <a:stretch/>
          </p:blipFill>
          <p:spPr>
            <a:xfrm rot="-3692454">
              <a:off x="-1629420" y="812270"/>
              <a:ext cx="2406994" cy="1660633"/>
            </a:xfrm>
            <a:prstGeom prst="rect">
              <a:avLst/>
            </a:prstGeom>
            <a:noFill/>
            <a:ln>
              <a:noFill/>
            </a:ln>
          </p:spPr>
        </p:pic>
        <p:pic>
          <p:nvPicPr>
            <p:cNvPr id="338" name="Google Shape;338;p41"/>
            <p:cNvPicPr preferRelativeResize="0"/>
            <p:nvPr/>
          </p:nvPicPr>
          <p:blipFill rotWithShape="1">
            <a:blip r:embed="rId2">
              <a:alphaModFix/>
            </a:blip>
            <a:srcRect l="7340" r="4538" b="19768"/>
            <a:stretch/>
          </p:blipFill>
          <p:spPr>
            <a:xfrm rot="-3123040">
              <a:off x="7004301" y="4360613"/>
              <a:ext cx="3005448" cy="2073502"/>
            </a:xfrm>
            <a:prstGeom prst="rect">
              <a:avLst/>
            </a:prstGeom>
            <a:noFill/>
            <a:ln>
              <a:noFill/>
            </a:ln>
          </p:spPr>
        </p:pic>
        <p:pic>
          <p:nvPicPr>
            <p:cNvPr id="339" name="Google Shape;339;p41"/>
            <p:cNvPicPr preferRelativeResize="0"/>
            <p:nvPr/>
          </p:nvPicPr>
          <p:blipFill rotWithShape="1">
            <a:blip r:embed="rId2">
              <a:alphaModFix/>
            </a:blip>
            <a:srcRect l="7340" r="4538" b="19768"/>
            <a:stretch/>
          </p:blipFill>
          <p:spPr>
            <a:xfrm rot="-10431586">
              <a:off x="-355674" y="4361689"/>
              <a:ext cx="3005448" cy="2073500"/>
            </a:xfrm>
            <a:prstGeom prst="rect">
              <a:avLst/>
            </a:prstGeom>
            <a:noFill/>
            <a:ln>
              <a:noFill/>
            </a:ln>
          </p:spPr>
        </p:pic>
      </p:grpSp>
      <p:pic>
        <p:nvPicPr>
          <p:cNvPr id="340" name="Google Shape;340;p41"/>
          <p:cNvPicPr preferRelativeResize="0"/>
          <p:nvPr/>
        </p:nvPicPr>
        <p:blipFill>
          <a:blip r:embed="rId3">
            <a:alphaModFix/>
          </a:blip>
          <a:stretch>
            <a:fillRect/>
          </a:stretch>
        </p:blipFill>
        <p:spPr>
          <a:xfrm rot="1799926" flipH="1">
            <a:off x="2668252" y="4464955"/>
            <a:ext cx="709013" cy="537293"/>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471"/>
        <p:cNvGrpSpPr/>
        <p:nvPr/>
      </p:nvGrpSpPr>
      <p:grpSpPr>
        <a:xfrm>
          <a:off x="0" y="0"/>
          <a:ext cx="0" cy="0"/>
          <a:chOff x="0" y="0"/>
          <a:chExt cx="0" cy="0"/>
        </a:xfrm>
      </p:grpSpPr>
      <p:grpSp>
        <p:nvGrpSpPr>
          <p:cNvPr id="472" name="Google Shape;472;p51"/>
          <p:cNvGrpSpPr/>
          <p:nvPr/>
        </p:nvGrpSpPr>
        <p:grpSpPr>
          <a:xfrm>
            <a:off x="-2425150" y="-1023875"/>
            <a:ext cx="13825430" cy="7993425"/>
            <a:chOff x="-2425150" y="-1023875"/>
            <a:chExt cx="13825430" cy="7993425"/>
          </a:xfrm>
        </p:grpSpPr>
        <p:sp>
          <p:nvSpPr>
            <p:cNvPr id="473" name="Google Shape;473;p51"/>
            <p:cNvSpPr/>
            <p:nvPr/>
          </p:nvSpPr>
          <p:spPr>
            <a:xfrm>
              <a:off x="-2425150" y="-1023875"/>
              <a:ext cx="3734700" cy="3734700"/>
            </a:xfrm>
            <a:prstGeom prst="ellipse">
              <a:avLst/>
            </a:prstGeom>
            <a:solidFill>
              <a:schemeClr val="dk2"/>
            </a:solidFill>
            <a:ln>
              <a:noFill/>
            </a:ln>
            <a:effectLst>
              <a:outerShdw blurRad="57150" dist="9525" dir="10320000" algn="bl" rotWithShape="0">
                <a:schemeClr val="accent1">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1"/>
            <p:cNvSpPr/>
            <p:nvPr/>
          </p:nvSpPr>
          <p:spPr>
            <a:xfrm>
              <a:off x="8040225" y="3583400"/>
              <a:ext cx="3058800" cy="3058800"/>
            </a:xfrm>
            <a:prstGeom prst="ellipse">
              <a:avLst/>
            </a:prstGeom>
            <a:solidFill>
              <a:schemeClr val="dk2"/>
            </a:solidFill>
            <a:ln>
              <a:noFill/>
            </a:ln>
            <a:effectLst>
              <a:outerShdw blurRad="57150" dist="9525" dir="10320000" algn="bl" rotWithShape="0">
                <a:schemeClr val="accent1">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5" name="Google Shape;475;p51"/>
            <p:cNvPicPr preferRelativeResize="0"/>
            <p:nvPr/>
          </p:nvPicPr>
          <p:blipFill rotWithShape="1">
            <a:blip r:embed="rId2">
              <a:alphaModFix/>
            </a:blip>
            <a:srcRect l="7340" r="4538" b="19768"/>
            <a:stretch/>
          </p:blipFill>
          <p:spPr>
            <a:xfrm rot="5255970">
              <a:off x="7585331" y="887914"/>
              <a:ext cx="4407293" cy="3040678"/>
            </a:xfrm>
            <a:prstGeom prst="rect">
              <a:avLst/>
            </a:prstGeom>
            <a:noFill/>
            <a:ln>
              <a:noFill/>
            </a:ln>
          </p:spPr>
        </p:pic>
        <p:pic>
          <p:nvPicPr>
            <p:cNvPr id="476" name="Google Shape;476;p51"/>
            <p:cNvPicPr preferRelativeResize="0"/>
            <p:nvPr/>
          </p:nvPicPr>
          <p:blipFill rotWithShape="1">
            <a:blip r:embed="rId2">
              <a:alphaModFix/>
            </a:blip>
            <a:srcRect l="7340" r="4538" b="19768"/>
            <a:stretch/>
          </p:blipFill>
          <p:spPr>
            <a:xfrm rot="-5919143">
              <a:off x="-2423341" y="2718234"/>
              <a:ext cx="4407289" cy="3040679"/>
            </a:xfrm>
            <a:prstGeom prst="rect">
              <a:avLst/>
            </a:prstGeom>
            <a:noFill/>
            <a:ln>
              <a:noFill/>
            </a:ln>
          </p:spPr>
        </p:pic>
        <p:pic>
          <p:nvPicPr>
            <p:cNvPr id="477" name="Google Shape;477;p51"/>
            <p:cNvPicPr preferRelativeResize="0"/>
            <p:nvPr/>
          </p:nvPicPr>
          <p:blipFill>
            <a:blip r:embed="rId3">
              <a:alphaModFix/>
            </a:blip>
            <a:stretch>
              <a:fillRect/>
            </a:stretch>
          </p:blipFill>
          <p:spPr>
            <a:xfrm rot="2051224">
              <a:off x="8267343" y="1984054"/>
              <a:ext cx="709013" cy="537293"/>
            </a:xfrm>
            <a:prstGeom prst="rect">
              <a:avLst/>
            </a:prstGeom>
            <a:noFill/>
            <a:ln>
              <a:noFill/>
            </a:ln>
          </p:spPr>
        </p:pic>
        <p:sp>
          <p:nvSpPr>
            <p:cNvPr id="478" name="Google Shape;478;p51"/>
            <p:cNvSpPr/>
            <p:nvPr/>
          </p:nvSpPr>
          <p:spPr>
            <a:xfrm>
              <a:off x="3356050" y="4595050"/>
              <a:ext cx="2374500" cy="2374500"/>
            </a:xfrm>
            <a:prstGeom prst="ellipse">
              <a:avLst/>
            </a:prstGeom>
            <a:gradFill>
              <a:gsLst>
                <a:gs pos="0">
                  <a:srgbClr val="8DF1FF"/>
                </a:gs>
                <a:gs pos="30000">
                  <a:srgbClr val="F2CEFF"/>
                </a:gs>
                <a:gs pos="100000">
                  <a:srgbClr val="0445FF"/>
                </a:gs>
              </a:gsLst>
              <a:lin ang="8100019" scaled="0"/>
            </a:gradFill>
            <a:ln>
              <a:noFill/>
            </a:ln>
            <a:effectLst>
              <a:outerShdw blurRad="57150" dist="19050" dir="5400000" algn="bl" rotWithShape="0">
                <a:schemeClr val="accent1">
                  <a:alpha val="3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 name="Google Shape;479;p51"/>
          <p:cNvSpPr txBox="1">
            <a:spLocks noGrp="1"/>
          </p:cNvSpPr>
          <p:nvPr>
            <p:ph type="title" hasCustomPrompt="1"/>
          </p:nvPr>
        </p:nvSpPr>
        <p:spPr>
          <a:xfrm>
            <a:off x="1224050" y="3517711"/>
            <a:ext cx="1983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80" name="Google Shape;480;p51"/>
          <p:cNvSpPr txBox="1">
            <a:spLocks noGrp="1"/>
          </p:cNvSpPr>
          <p:nvPr>
            <p:ph type="subTitle" idx="1"/>
          </p:nvPr>
        </p:nvSpPr>
        <p:spPr>
          <a:xfrm>
            <a:off x="1224050" y="4157073"/>
            <a:ext cx="19836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1" name="Google Shape;481;p51"/>
          <p:cNvSpPr txBox="1">
            <a:spLocks noGrp="1"/>
          </p:cNvSpPr>
          <p:nvPr>
            <p:ph type="title" idx="2" hasCustomPrompt="1"/>
          </p:nvPr>
        </p:nvSpPr>
        <p:spPr>
          <a:xfrm>
            <a:off x="3580200" y="2432175"/>
            <a:ext cx="1983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82" name="Google Shape;482;p51"/>
          <p:cNvSpPr txBox="1">
            <a:spLocks noGrp="1"/>
          </p:cNvSpPr>
          <p:nvPr>
            <p:ph type="subTitle" idx="3"/>
          </p:nvPr>
        </p:nvSpPr>
        <p:spPr>
          <a:xfrm>
            <a:off x="3580200" y="3138201"/>
            <a:ext cx="19836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3" name="Google Shape;483;p51"/>
          <p:cNvSpPr txBox="1">
            <a:spLocks noGrp="1"/>
          </p:cNvSpPr>
          <p:nvPr>
            <p:ph type="title" idx="4" hasCustomPrompt="1"/>
          </p:nvPr>
        </p:nvSpPr>
        <p:spPr>
          <a:xfrm>
            <a:off x="5878938" y="3517711"/>
            <a:ext cx="1983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84" name="Google Shape;484;p51"/>
          <p:cNvSpPr txBox="1">
            <a:spLocks noGrp="1"/>
          </p:cNvSpPr>
          <p:nvPr>
            <p:ph type="subTitle" idx="5"/>
          </p:nvPr>
        </p:nvSpPr>
        <p:spPr>
          <a:xfrm>
            <a:off x="5878938" y="4157073"/>
            <a:ext cx="19836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5" name="Google Shape;485;p51"/>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100"/>
              <a:buNone/>
              <a:defRPr/>
            </a:lvl1pPr>
            <a:lvl2pPr lvl="1" rtl="0">
              <a:spcBef>
                <a:spcPts val="0"/>
              </a:spcBef>
              <a:spcAft>
                <a:spcPts val="0"/>
              </a:spcAft>
              <a:buSzPts val="2100"/>
              <a:buNone/>
              <a:defRPr sz="2100"/>
            </a:lvl2pPr>
            <a:lvl3pPr lvl="2" rtl="0">
              <a:spcBef>
                <a:spcPts val="0"/>
              </a:spcBef>
              <a:spcAft>
                <a:spcPts val="0"/>
              </a:spcAft>
              <a:buSzPts val="2100"/>
              <a:buNone/>
              <a:defRPr sz="2100"/>
            </a:lvl3pPr>
            <a:lvl4pPr lvl="3" rtl="0">
              <a:spcBef>
                <a:spcPts val="0"/>
              </a:spcBef>
              <a:spcAft>
                <a:spcPts val="0"/>
              </a:spcAft>
              <a:buSzPts val="2100"/>
              <a:buNone/>
              <a:defRPr sz="2100"/>
            </a:lvl4pPr>
            <a:lvl5pPr lvl="4" rtl="0">
              <a:spcBef>
                <a:spcPts val="0"/>
              </a:spcBef>
              <a:spcAft>
                <a:spcPts val="0"/>
              </a:spcAft>
              <a:buSzPts val="2100"/>
              <a:buNone/>
              <a:defRPr sz="2100"/>
            </a:lvl5pPr>
            <a:lvl6pPr lvl="5" rtl="0">
              <a:spcBef>
                <a:spcPts val="0"/>
              </a:spcBef>
              <a:spcAft>
                <a:spcPts val="0"/>
              </a:spcAft>
              <a:buSzPts val="2100"/>
              <a:buNone/>
              <a:defRPr sz="2100"/>
            </a:lvl6pPr>
            <a:lvl7pPr lvl="6" rtl="0">
              <a:spcBef>
                <a:spcPts val="0"/>
              </a:spcBef>
              <a:spcAft>
                <a:spcPts val="0"/>
              </a:spcAft>
              <a:buSzPts val="2100"/>
              <a:buNone/>
              <a:defRPr sz="2100"/>
            </a:lvl7pPr>
            <a:lvl8pPr lvl="7" rtl="0">
              <a:spcBef>
                <a:spcPts val="0"/>
              </a:spcBef>
              <a:spcAft>
                <a:spcPts val="0"/>
              </a:spcAft>
              <a:buSzPts val="2100"/>
              <a:buNone/>
              <a:defRPr sz="2100"/>
            </a:lvl8pPr>
            <a:lvl9pPr lvl="8" rtl="0">
              <a:spcBef>
                <a:spcPts val="0"/>
              </a:spcBef>
              <a:spcAft>
                <a:spcPts val="0"/>
              </a:spcAft>
              <a:buSzPts val="2100"/>
              <a:buNone/>
              <a:defRPr sz="21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494"/>
        <p:cNvGrpSpPr/>
        <p:nvPr/>
      </p:nvGrpSpPr>
      <p:grpSpPr>
        <a:xfrm>
          <a:off x="0" y="0"/>
          <a:ext cx="0" cy="0"/>
          <a:chOff x="0" y="0"/>
          <a:chExt cx="0" cy="0"/>
        </a:xfrm>
      </p:grpSpPr>
      <p:pic>
        <p:nvPicPr>
          <p:cNvPr id="495" name="Google Shape;495;p53"/>
          <p:cNvPicPr preferRelativeResize="0"/>
          <p:nvPr/>
        </p:nvPicPr>
        <p:blipFill rotWithShape="1">
          <a:blip r:embed="rId2">
            <a:alphaModFix/>
          </a:blip>
          <a:srcRect l="7340" r="4538" b="19768"/>
          <a:stretch/>
        </p:blipFill>
        <p:spPr>
          <a:xfrm rot="-8099992">
            <a:off x="-1888368" y="3524285"/>
            <a:ext cx="4407289" cy="3040676"/>
          </a:xfrm>
          <a:prstGeom prst="rect">
            <a:avLst/>
          </a:prstGeom>
          <a:noFill/>
          <a:ln>
            <a:noFill/>
          </a:ln>
        </p:spPr>
      </p:pic>
      <p:sp>
        <p:nvSpPr>
          <p:cNvPr id="496" name="Google Shape;496;p53"/>
          <p:cNvSpPr txBox="1">
            <a:spLocks noGrp="1"/>
          </p:cNvSpPr>
          <p:nvPr>
            <p:ph type="ctrTitle"/>
          </p:nvPr>
        </p:nvSpPr>
        <p:spPr>
          <a:xfrm>
            <a:off x="720000" y="540000"/>
            <a:ext cx="4284000" cy="8118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97" name="Google Shape;497;p53"/>
          <p:cNvSpPr txBox="1">
            <a:spLocks noGrp="1"/>
          </p:cNvSpPr>
          <p:nvPr>
            <p:ph type="subTitle" idx="1"/>
          </p:nvPr>
        </p:nvSpPr>
        <p:spPr>
          <a:xfrm>
            <a:off x="720000" y="1486900"/>
            <a:ext cx="4293900" cy="10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atin typeface="Darker Grotesque"/>
                <a:ea typeface="Darker Grotesque"/>
                <a:cs typeface="Darker Grotesque"/>
                <a:sym typeface="Darker Grotesqu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98" name="Google Shape;498;p53"/>
          <p:cNvSpPr txBox="1"/>
          <p:nvPr/>
        </p:nvSpPr>
        <p:spPr>
          <a:xfrm>
            <a:off x="720000" y="3632500"/>
            <a:ext cx="3852000" cy="924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000"/>
              </a:spcBef>
              <a:spcAft>
                <a:spcPts val="0"/>
              </a:spcAft>
              <a:buNone/>
            </a:pPr>
            <a:r>
              <a:rPr lang="en" sz="1000" b="1">
                <a:solidFill>
                  <a:schemeClr val="dk1"/>
                </a:solidFill>
                <a:latin typeface="Darker Grotesque"/>
                <a:ea typeface="Darker Grotesque"/>
                <a:cs typeface="Darker Grotesque"/>
                <a:sym typeface="Darker Grotesque"/>
              </a:rPr>
              <a:t>CREDITS: </a:t>
            </a:r>
            <a:r>
              <a:rPr lang="en" sz="1000">
                <a:solidFill>
                  <a:schemeClr val="dk1"/>
                </a:solidFill>
                <a:latin typeface="Darker Grotesque Medium"/>
                <a:ea typeface="Darker Grotesque Medium"/>
                <a:cs typeface="Darker Grotesque Medium"/>
                <a:sym typeface="Darker Grotesque Medium"/>
              </a:rPr>
              <a:t>This presentation template was created by </a:t>
            </a:r>
            <a:r>
              <a:rPr lang="en" sz="1000" b="1">
                <a:solidFill>
                  <a:schemeClr val="dk1"/>
                </a:solidFill>
                <a:uFill>
                  <a:noFill/>
                </a:uFill>
                <a:latin typeface="Darker Grotesque"/>
                <a:ea typeface="Darker Grotesque"/>
                <a:cs typeface="Darker Grotesque"/>
                <a:sym typeface="Darker Grotesque"/>
                <a:hlinkClick r:id="rId3">
                  <a:extLst>
                    <a:ext uri="{A12FA001-AC4F-418D-AE19-62706E023703}">
                      <ahyp:hlinkClr xmlns:ahyp="http://schemas.microsoft.com/office/drawing/2018/hyperlinkcolor" val="tx"/>
                    </a:ext>
                  </a:extLst>
                </a:hlinkClick>
              </a:rPr>
              <a:t>Slidesgo</a:t>
            </a:r>
            <a:r>
              <a:rPr lang="en" sz="1000">
                <a:solidFill>
                  <a:schemeClr val="dk1"/>
                </a:solidFill>
                <a:latin typeface="Darker Grotesque Medium"/>
                <a:ea typeface="Darker Grotesque Medium"/>
                <a:cs typeface="Darker Grotesque Medium"/>
                <a:sym typeface="Darker Grotesque Medium"/>
              </a:rPr>
              <a:t>, including icons by </a:t>
            </a:r>
            <a:r>
              <a:rPr lang="en" sz="1000" b="1">
                <a:solidFill>
                  <a:schemeClr val="dk1"/>
                </a:solidFill>
                <a:uFill>
                  <a:noFill/>
                </a:uFill>
                <a:latin typeface="Darker Grotesque"/>
                <a:ea typeface="Darker Grotesque"/>
                <a:cs typeface="Darker Grotesque"/>
                <a:sym typeface="Darker Grotesque"/>
                <a:hlinkClick r:id="rId4">
                  <a:extLst>
                    <a:ext uri="{A12FA001-AC4F-418D-AE19-62706E023703}">
                      <ahyp:hlinkClr xmlns:ahyp="http://schemas.microsoft.com/office/drawing/2018/hyperlinkcolor" val="tx"/>
                    </a:ext>
                  </a:extLst>
                </a:hlinkClick>
              </a:rPr>
              <a:t>Flaticon</a:t>
            </a:r>
            <a:r>
              <a:rPr lang="en" sz="1000">
                <a:solidFill>
                  <a:schemeClr val="dk1"/>
                </a:solidFill>
                <a:latin typeface="Darker Grotesque Medium"/>
                <a:ea typeface="Darker Grotesque Medium"/>
                <a:cs typeface="Darker Grotesque Medium"/>
                <a:sym typeface="Darker Grotesque Medium"/>
              </a:rPr>
              <a:t>, and infographics &amp; images by </a:t>
            </a:r>
            <a:r>
              <a:rPr lang="en" sz="1000" b="1">
                <a:solidFill>
                  <a:schemeClr val="dk1"/>
                </a:solidFill>
                <a:uFill>
                  <a:noFill/>
                </a:uFill>
                <a:latin typeface="Darker Grotesque"/>
                <a:ea typeface="Darker Grotesque"/>
                <a:cs typeface="Darker Grotesque"/>
                <a:sym typeface="Darker Grotesque"/>
                <a:hlinkClick r:id="rId5">
                  <a:extLst>
                    <a:ext uri="{A12FA001-AC4F-418D-AE19-62706E023703}">
                      <ahyp:hlinkClr xmlns:ahyp="http://schemas.microsoft.com/office/drawing/2018/hyperlinkcolor" val="tx"/>
                    </a:ext>
                  </a:extLst>
                </a:hlinkClick>
              </a:rPr>
              <a:t>Freepik</a:t>
            </a:r>
            <a:r>
              <a:rPr lang="en" sz="1000" b="1">
                <a:solidFill>
                  <a:schemeClr val="dk1"/>
                </a:solidFill>
                <a:latin typeface="Darker Grotesque"/>
                <a:ea typeface="Darker Grotesque"/>
                <a:cs typeface="Darker Grotesque"/>
                <a:sym typeface="Darker Grotesque"/>
              </a:rPr>
              <a:t> </a:t>
            </a:r>
            <a:endParaRPr sz="1000" b="1">
              <a:solidFill>
                <a:schemeClr val="dk1"/>
              </a:solidFill>
              <a:latin typeface="Darker Grotesque"/>
              <a:ea typeface="Darker Grotesque"/>
              <a:cs typeface="Darker Grotesque"/>
              <a:sym typeface="Darker Grotesque"/>
            </a:endParaRPr>
          </a:p>
        </p:txBody>
      </p:sp>
      <p:grpSp>
        <p:nvGrpSpPr>
          <p:cNvPr id="499" name="Google Shape;499;p53"/>
          <p:cNvGrpSpPr/>
          <p:nvPr/>
        </p:nvGrpSpPr>
        <p:grpSpPr>
          <a:xfrm>
            <a:off x="320361" y="754158"/>
            <a:ext cx="43276" cy="411646"/>
            <a:chOff x="1256711" y="1178908"/>
            <a:chExt cx="43276" cy="411646"/>
          </a:xfrm>
        </p:grpSpPr>
        <p:grpSp>
          <p:nvGrpSpPr>
            <p:cNvPr id="500" name="Google Shape;500;p53"/>
            <p:cNvGrpSpPr/>
            <p:nvPr/>
          </p:nvGrpSpPr>
          <p:grpSpPr>
            <a:xfrm>
              <a:off x="1256711" y="1178908"/>
              <a:ext cx="43276" cy="184846"/>
              <a:chOff x="1256700" y="1103575"/>
              <a:chExt cx="60900" cy="260200"/>
            </a:xfrm>
          </p:grpSpPr>
          <p:sp>
            <p:nvSpPr>
              <p:cNvPr id="501" name="Google Shape;501;p5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53"/>
            <p:cNvGrpSpPr/>
            <p:nvPr/>
          </p:nvGrpSpPr>
          <p:grpSpPr>
            <a:xfrm>
              <a:off x="1256711" y="1405708"/>
              <a:ext cx="43276" cy="184846"/>
              <a:chOff x="1256700" y="1103575"/>
              <a:chExt cx="60900" cy="260200"/>
            </a:xfrm>
          </p:grpSpPr>
          <p:sp>
            <p:nvSpPr>
              <p:cNvPr id="505" name="Google Shape;505;p5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515"/>
        <p:cNvGrpSpPr/>
        <p:nvPr/>
      </p:nvGrpSpPr>
      <p:grpSpPr>
        <a:xfrm>
          <a:off x="0" y="0"/>
          <a:ext cx="0" cy="0"/>
          <a:chOff x="0" y="0"/>
          <a:chExt cx="0" cy="0"/>
        </a:xfrm>
      </p:grpSpPr>
      <p:sp>
        <p:nvSpPr>
          <p:cNvPr id="516" name="Google Shape;516;p55"/>
          <p:cNvSpPr/>
          <p:nvPr/>
        </p:nvSpPr>
        <p:spPr>
          <a:xfrm>
            <a:off x="1181400" y="4001050"/>
            <a:ext cx="3029400" cy="3029400"/>
          </a:xfrm>
          <a:prstGeom prst="ellipse">
            <a:avLst/>
          </a:prstGeom>
          <a:gradFill>
            <a:gsLst>
              <a:gs pos="0">
                <a:srgbClr val="8DF1FF"/>
              </a:gs>
              <a:gs pos="30000">
                <a:srgbClr val="F2CEFF"/>
              </a:gs>
              <a:gs pos="100000">
                <a:srgbClr val="0445FF"/>
              </a:gs>
            </a:gsLst>
            <a:lin ang="8100019" scaled="0"/>
          </a:gradFill>
          <a:ln>
            <a:noFill/>
          </a:ln>
          <a:effectLst>
            <a:outerShdw blurRad="57150" dist="19050" dir="5400000" algn="bl" rotWithShape="0">
              <a:schemeClr val="accent1">
                <a:alpha val="3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7" name="Google Shape;517;p55"/>
          <p:cNvPicPr preferRelativeResize="0"/>
          <p:nvPr/>
        </p:nvPicPr>
        <p:blipFill rotWithShape="1">
          <a:blip r:embed="rId2">
            <a:alphaModFix/>
          </a:blip>
          <a:srcRect l="7340" r="4538" b="19768"/>
          <a:stretch/>
        </p:blipFill>
        <p:spPr>
          <a:xfrm rot="9000006">
            <a:off x="6631531" y="3074710"/>
            <a:ext cx="4407288" cy="3040679"/>
          </a:xfrm>
          <a:prstGeom prst="rect">
            <a:avLst/>
          </a:prstGeom>
          <a:noFill/>
          <a:ln>
            <a:noFill/>
          </a:ln>
        </p:spPr>
      </p:pic>
      <p:pic>
        <p:nvPicPr>
          <p:cNvPr id="518" name="Google Shape;518;p55"/>
          <p:cNvPicPr preferRelativeResize="0"/>
          <p:nvPr/>
        </p:nvPicPr>
        <p:blipFill rotWithShape="1">
          <a:blip r:embed="rId2">
            <a:alphaModFix/>
          </a:blip>
          <a:srcRect l="7340" r="4538" b="19768"/>
          <a:stretch/>
        </p:blipFill>
        <p:spPr>
          <a:xfrm rot="10078522">
            <a:off x="2368356" y="-2528990"/>
            <a:ext cx="4407288" cy="3040677"/>
          </a:xfrm>
          <a:prstGeom prst="rect">
            <a:avLst/>
          </a:prstGeom>
          <a:noFill/>
          <a:ln>
            <a:noFill/>
          </a:ln>
        </p:spPr>
      </p:pic>
      <p:pic>
        <p:nvPicPr>
          <p:cNvPr id="519" name="Google Shape;519;p55"/>
          <p:cNvPicPr preferRelativeResize="0"/>
          <p:nvPr/>
        </p:nvPicPr>
        <p:blipFill rotWithShape="1">
          <a:blip r:embed="rId2">
            <a:alphaModFix/>
          </a:blip>
          <a:srcRect l="7340" r="4538" b="19768"/>
          <a:stretch/>
        </p:blipFill>
        <p:spPr>
          <a:xfrm rot="-8099992">
            <a:off x="-1888368" y="3524285"/>
            <a:ext cx="4407289" cy="3040676"/>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520"/>
        <p:cNvGrpSpPr/>
        <p:nvPr/>
      </p:nvGrpSpPr>
      <p:grpSpPr>
        <a:xfrm>
          <a:off x="0" y="0"/>
          <a:ext cx="0" cy="0"/>
          <a:chOff x="0" y="0"/>
          <a:chExt cx="0" cy="0"/>
        </a:xfrm>
      </p:grpSpPr>
      <p:sp>
        <p:nvSpPr>
          <p:cNvPr id="521" name="Google Shape;521;p56"/>
          <p:cNvSpPr/>
          <p:nvPr/>
        </p:nvSpPr>
        <p:spPr>
          <a:xfrm>
            <a:off x="6982463" y="3599050"/>
            <a:ext cx="3058800" cy="3058800"/>
          </a:xfrm>
          <a:prstGeom prst="ellipse">
            <a:avLst/>
          </a:prstGeom>
          <a:solidFill>
            <a:schemeClr val="dk2"/>
          </a:solidFill>
          <a:ln>
            <a:noFill/>
          </a:ln>
          <a:effectLst>
            <a:outerShdw blurRad="57150" dist="9525" dir="10320000" algn="bl" rotWithShape="0">
              <a:schemeClr val="accent1">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22" name="Google Shape;522;p56"/>
          <p:cNvPicPr preferRelativeResize="0"/>
          <p:nvPr/>
        </p:nvPicPr>
        <p:blipFill rotWithShape="1">
          <a:blip r:embed="rId2">
            <a:alphaModFix/>
          </a:blip>
          <a:srcRect l="7340" r="4538" b="19768"/>
          <a:stretch/>
        </p:blipFill>
        <p:spPr>
          <a:xfrm rot="9134656">
            <a:off x="6293780" y="3644943"/>
            <a:ext cx="4436165" cy="3060612"/>
          </a:xfrm>
          <a:prstGeom prst="rect">
            <a:avLst/>
          </a:prstGeom>
          <a:noFill/>
          <a:ln>
            <a:noFill/>
          </a:ln>
        </p:spPr>
      </p:pic>
      <p:pic>
        <p:nvPicPr>
          <p:cNvPr id="523" name="Google Shape;523;p56"/>
          <p:cNvPicPr preferRelativeResize="0"/>
          <p:nvPr/>
        </p:nvPicPr>
        <p:blipFill rotWithShape="1">
          <a:blip r:embed="rId2">
            <a:alphaModFix/>
          </a:blip>
          <a:srcRect l="7340" r="4538" b="19768"/>
          <a:stretch/>
        </p:blipFill>
        <p:spPr>
          <a:xfrm rot="-2359540">
            <a:off x="-1115599" y="-633789"/>
            <a:ext cx="3498423" cy="2413614"/>
          </a:xfrm>
          <a:prstGeom prst="rect">
            <a:avLst/>
          </a:prstGeom>
          <a:noFill/>
          <a:ln>
            <a:noFill/>
          </a:ln>
        </p:spPr>
      </p:pic>
      <p:pic>
        <p:nvPicPr>
          <p:cNvPr id="524" name="Google Shape;524;p56"/>
          <p:cNvPicPr preferRelativeResize="0"/>
          <p:nvPr/>
        </p:nvPicPr>
        <p:blipFill rotWithShape="1">
          <a:blip r:embed="rId2">
            <a:alphaModFix/>
          </a:blip>
          <a:srcRect l="7340" r="4538" b="19768"/>
          <a:stretch/>
        </p:blipFill>
        <p:spPr>
          <a:xfrm rot="8382963">
            <a:off x="7473048" y="-1903224"/>
            <a:ext cx="3498429" cy="2413614"/>
          </a:xfrm>
          <a:prstGeom prst="rect">
            <a:avLst/>
          </a:prstGeom>
          <a:noFill/>
          <a:ln>
            <a:noFill/>
          </a:ln>
        </p:spPr>
      </p:pic>
      <p:sp>
        <p:nvSpPr>
          <p:cNvPr id="525" name="Google Shape;525;p56"/>
          <p:cNvSpPr/>
          <p:nvPr/>
        </p:nvSpPr>
        <p:spPr>
          <a:xfrm>
            <a:off x="-1677013" y="3486525"/>
            <a:ext cx="3352800" cy="3352800"/>
          </a:xfrm>
          <a:prstGeom prst="ellipse">
            <a:avLst/>
          </a:prstGeom>
          <a:solidFill>
            <a:schemeClr val="dk2"/>
          </a:solidFill>
          <a:ln>
            <a:noFill/>
          </a:ln>
          <a:effectLst>
            <a:outerShdw blurRad="57150" dist="9525" dir="10320000" algn="bl" rotWithShape="0">
              <a:schemeClr val="accent1">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grpSp>
        <p:nvGrpSpPr>
          <p:cNvPr id="23" name="Google Shape;23;p5"/>
          <p:cNvGrpSpPr/>
          <p:nvPr/>
        </p:nvGrpSpPr>
        <p:grpSpPr>
          <a:xfrm>
            <a:off x="-1150210" y="-986414"/>
            <a:ext cx="12304614" cy="7932672"/>
            <a:chOff x="-1150210" y="-986414"/>
            <a:chExt cx="12304614" cy="7932672"/>
          </a:xfrm>
        </p:grpSpPr>
        <p:pic>
          <p:nvPicPr>
            <p:cNvPr id="24" name="Google Shape;24;p5"/>
            <p:cNvPicPr preferRelativeResize="0"/>
            <p:nvPr/>
          </p:nvPicPr>
          <p:blipFill rotWithShape="1">
            <a:blip r:embed="rId2">
              <a:alphaModFix/>
            </a:blip>
            <a:srcRect l="7340" r="4538" b="19768"/>
            <a:stretch/>
          </p:blipFill>
          <p:spPr>
            <a:xfrm rot="-5155791">
              <a:off x="-1461292" y="1368095"/>
              <a:ext cx="2583232" cy="1782211"/>
            </a:xfrm>
            <a:prstGeom prst="rect">
              <a:avLst/>
            </a:prstGeom>
            <a:noFill/>
            <a:ln>
              <a:noFill/>
            </a:ln>
          </p:spPr>
        </p:pic>
        <p:pic>
          <p:nvPicPr>
            <p:cNvPr id="25" name="Google Shape;25;p5"/>
            <p:cNvPicPr preferRelativeResize="0"/>
            <p:nvPr/>
          </p:nvPicPr>
          <p:blipFill rotWithShape="1">
            <a:blip r:embed="rId2">
              <a:alphaModFix/>
            </a:blip>
            <a:srcRect l="7340" r="4538" b="19768"/>
            <a:stretch/>
          </p:blipFill>
          <p:spPr>
            <a:xfrm rot="-5155791">
              <a:off x="7977458" y="-525905"/>
              <a:ext cx="2583232" cy="1782211"/>
            </a:xfrm>
            <a:prstGeom prst="rect">
              <a:avLst/>
            </a:prstGeom>
            <a:noFill/>
            <a:ln>
              <a:noFill/>
            </a:ln>
          </p:spPr>
        </p:pic>
        <p:pic>
          <p:nvPicPr>
            <p:cNvPr id="26" name="Google Shape;26;p5"/>
            <p:cNvPicPr preferRelativeResize="0"/>
            <p:nvPr/>
          </p:nvPicPr>
          <p:blipFill rotWithShape="1">
            <a:blip r:embed="rId2">
              <a:alphaModFix/>
            </a:blip>
            <a:srcRect l="7340" r="4538" b="19768"/>
            <a:stretch/>
          </p:blipFill>
          <p:spPr>
            <a:xfrm rot="7762612">
              <a:off x="6899762" y="3215881"/>
              <a:ext cx="3925475" cy="2708229"/>
            </a:xfrm>
            <a:prstGeom prst="rect">
              <a:avLst/>
            </a:prstGeom>
            <a:noFill/>
            <a:ln>
              <a:noFill/>
            </a:ln>
          </p:spPr>
        </p:pic>
        <p:pic>
          <p:nvPicPr>
            <p:cNvPr id="27" name="Google Shape;27;p5"/>
            <p:cNvPicPr preferRelativeResize="0"/>
            <p:nvPr/>
          </p:nvPicPr>
          <p:blipFill>
            <a:blip r:embed="rId3">
              <a:alphaModFix/>
            </a:blip>
            <a:stretch>
              <a:fillRect/>
            </a:stretch>
          </p:blipFill>
          <p:spPr>
            <a:xfrm rot="2700000">
              <a:off x="305786" y="1972849"/>
              <a:ext cx="755727" cy="572699"/>
            </a:xfrm>
            <a:prstGeom prst="rect">
              <a:avLst/>
            </a:prstGeom>
            <a:noFill/>
            <a:ln>
              <a:noFill/>
            </a:ln>
          </p:spPr>
        </p:pic>
      </p:grpSp>
      <p:sp>
        <p:nvSpPr>
          <p:cNvPr id="28" name="Google Shape;28;p5"/>
          <p:cNvSpPr txBox="1">
            <a:spLocks noGrp="1"/>
          </p:cNvSpPr>
          <p:nvPr>
            <p:ph type="subTitle" idx="1"/>
          </p:nvPr>
        </p:nvSpPr>
        <p:spPr>
          <a:xfrm>
            <a:off x="1717500" y="3032145"/>
            <a:ext cx="2907600" cy="4680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1800">
                <a:solidFill>
                  <a:srgbClr val="000000"/>
                </a:solidFill>
                <a:latin typeface="Orbitron Black"/>
                <a:ea typeface="Orbitron Black"/>
                <a:cs typeface="Orbitron Black"/>
                <a:sym typeface="Orbitron Black"/>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9" name="Google Shape;29;p5"/>
          <p:cNvSpPr txBox="1">
            <a:spLocks noGrp="1"/>
          </p:cNvSpPr>
          <p:nvPr>
            <p:ph type="subTitle" idx="2"/>
          </p:nvPr>
        </p:nvSpPr>
        <p:spPr>
          <a:xfrm>
            <a:off x="4625100" y="3032145"/>
            <a:ext cx="2907600" cy="46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1800">
                <a:solidFill>
                  <a:srgbClr val="000000"/>
                </a:solidFill>
                <a:latin typeface="Orbitron Black"/>
                <a:ea typeface="Orbitron Black"/>
                <a:cs typeface="Orbitron Black"/>
                <a:sym typeface="Orbitron Black"/>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0" name="Google Shape;30;p5"/>
          <p:cNvSpPr txBox="1">
            <a:spLocks noGrp="1"/>
          </p:cNvSpPr>
          <p:nvPr>
            <p:ph type="subTitle" idx="3"/>
          </p:nvPr>
        </p:nvSpPr>
        <p:spPr>
          <a:xfrm>
            <a:off x="1992450" y="3500525"/>
            <a:ext cx="2357700" cy="105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rgbClr val="000000"/>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subTitle" idx="4"/>
          </p:nvPr>
        </p:nvSpPr>
        <p:spPr>
          <a:xfrm>
            <a:off x="4900050" y="3500525"/>
            <a:ext cx="2357700" cy="105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rgbClr val="000000"/>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 name="Google Shape;32;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300"/>
              <a:buNone/>
              <a:defRPr>
                <a:solidFill>
                  <a:srgbClr val="000000"/>
                </a:solidFill>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1"/>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82"/>
        <p:cNvGrpSpPr/>
        <p:nvPr/>
      </p:nvGrpSpPr>
      <p:grpSpPr>
        <a:xfrm>
          <a:off x="0" y="0"/>
          <a:ext cx="0" cy="0"/>
          <a:chOff x="0" y="0"/>
          <a:chExt cx="0" cy="0"/>
        </a:xfrm>
      </p:grpSpPr>
      <p:grpSp>
        <p:nvGrpSpPr>
          <p:cNvPr id="83" name="Google Shape;83;p13"/>
          <p:cNvGrpSpPr/>
          <p:nvPr/>
        </p:nvGrpSpPr>
        <p:grpSpPr>
          <a:xfrm>
            <a:off x="-2519465" y="-1064375"/>
            <a:ext cx="13382030" cy="8111790"/>
            <a:chOff x="-2519465" y="-1064375"/>
            <a:chExt cx="13382030" cy="8111790"/>
          </a:xfrm>
        </p:grpSpPr>
        <p:sp>
          <p:nvSpPr>
            <p:cNvPr id="84" name="Google Shape;84;p13"/>
            <p:cNvSpPr/>
            <p:nvPr/>
          </p:nvSpPr>
          <p:spPr>
            <a:xfrm>
              <a:off x="-2305525" y="1750825"/>
              <a:ext cx="2815200" cy="2815200"/>
            </a:xfrm>
            <a:prstGeom prst="ellipse">
              <a:avLst/>
            </a:prstGeom>
            <a:solidFill>
              <a:schemeClr val="dk2"/>
            </a:solidFill>
            <a:ln>
              <a:noFill/>
            </a:ln>
            <a:effectLst>
              <a:outerShdw blurRad="57150" dist="19050" dir="5400000" algn="bl" rotWithShape="0">
                <a:srgbClr val="4877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7362900" y="-1064375"/>
              <a:ext cx="2815200" cy="2815200"/>
            </a:xfrm>
            <a:prstGeom prst="ellipse">
              <a:avLst/>
            </a:prstGeom>
            <a:solidFill>
              <a:schemeClr val="dk2"/>
            </a:solidFill>
            <a:ln>
              <a:noFill/>
            </a:ln>
            <a:effectLst>
              <a:outerShdw blurRad="57150" dist="19050" dir="5400000" algn="bl" rotWithShape="0">
                <a:srgbClr val="4877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6" name="Google Shape;86;p13"/>
            <p:cNvPicPr preferRelativeResize="0"/>
            <p:nvPr/>
          </p:nvPicPr>
          <p:blipFill>
            <a:blip r:embed="rId2">
              <a:alphaModFix/>
            </a:blip>
            <a:stretch>
              <a:fillRect/>
            </a:stretch>
          </p:blipFill>
          <p:spPr>
            <a:xfrm rot="2051225">
              <a:off x="8058638" y="215269"/>
              <a:ext cx="1005627" cy="762066"/>
            </a:xfrm>
            <a:prstGeom prst="rect">
              <a:avLst/>
            </a:prstGeom>
            <a:noFill/>
            <a:ln>
              <a:noFill/>
            </a:ln>
          </p:spPr>
        </p:pic>
        <p:pic>
          <p:nvPicPr>
            <p:cNvPr id="87" name="Google Shape;87;p13"/>
            <p:cNvPicPr preferRelativeResize="0"/>
            <p:nvPr/>
          </p:nvPicPr>
          <p:blipFill rotWithShape="1">
            <a:blip r:embed="rId3">
              <a:alphaModFix/>
            </a:blip>
            <a:srcRect l="7340" r="4538" b="19768"/>
            <a:stretch/>
          </p:blipFill>
          <p:spPr>
            <a:xfrm rot="10666232">
              <a:off x="-1063726" y="-337746"/>
              <a:ext cx="2544482" cy="1755493"/>
            </a:xfrm>
            <a:prstGeom prst="rect">
              <a:avLst/>
            </a:prstGeom>
            <a:noFill/>
            <a:ln>
              <a:noFill/>
            </a:ln>
          </p:spPr>
        </p:pic>
        <p:pic>
          <p:nvPicPr>
            <p:cNvPr id="88" name="Google Shape;88;p13"/>
            <p:cNvPicPr preferRelativeResize="0"/>
            <p:nvPr/>
          </p:nvPicPr>
          <p:blipFill rotWithShape="1">
            <a:blip r:embed="rId3">
              <a:alphaModFix/>
            </a:blip>
            <a:srcRect l="7340" r="4538" b="19768"/>
            <a:stretch/>
          </p:blipFill>
          <p:spPr>
            <a:xfrm rot="8474785">
              <a:off x="7529762" y="3538855"/>
              <a:ext cx="3013777" cy="2079243"/>
            </a:xfrm>
            <a:prstGeom prst="rect">
              <a:avLst/>
            </a:prstGeom>
            <a:noFill/>
            <a:ln>
              <a:noFill/>
            </a:ln>
          </p:spPr>
        </p:pic>
        <p:pic>
          <p:nvPicPr>
            <p:cNvPr id="89" name="Google Shape;89;p13"/>
            <p:cNvPicPr preferRelativeResize="0"/>
            <p:nvPr/>
          </p:nvPicPr>
          <p:blipFill rotWithShape="1">
            <a:blip r:embed="rId3">
              <a:alphaModFix/>
            </a:blip>
            <a:srcRect l="7340" r="4538" b="19768"/>
            <a:stretch/>
          </p:blipFill>
          <p:spPr>
            <a:xfrm rot="8474785">
              <a:off x="-2200438" y="4253780"/>
              <a:ext cx="3013777" cy="2079243"/>
            </a:xfrm>
            <a:prstGeom prst="rect">
              <a:avLst/>
            </a:prstGeom>
            <a:noFill/>
            <a:ln>
              <a:noFill/>
            </a:ln>
          </p:spPr>
        </p:pic>
      </p:grpSp>
      <p:sp>
        <p:nvSpPr>
          <p:cNvPr id="90" name="Google Shape;90;p13"/>
          <p:cNvSpPr txBox="1">
            <a:spLocks noGrp="1"/>
          </p:cNvSpPr>
          <p:nvPr>
            <p:ph type="title"/>
          </p:nvPr>
        </p:nvSpPr>
        <p:spPr>
          <a:xfrm>
            <a:off x="720000" y="19459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3"/>
          <p:cNvSpPr txBox="1">
            <a:spLocks noGrp="1"/>
          </p:cNvSpPr>
          <p:nvPr>
            <p:ph type="title" idx="2" hasCustomPrompt="1"/>
          </p:nvPr>
        </p:nvSpPr>
        <p:spPr>
          <a:xfrm>
            <a:off x="720000" y="15052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subTitle" idx="1"/>
          </p:nvPr>
        </p:nvSpPr>
        <p:spPr>
          <a:xfrm>
            <a:off x="720000" y="23801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a:ea typeface="Darker Grotesque"/>
                <a:cs typeface="Darker Grotesque"/>
                <a:sym typeface="Darker Grotesqu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3"/>
          <p:cNvSpPr txBox="1">
            <a:spLocks noGrp="1"/>
          </p:cNvSpPr>
          <p:nvPr>
            <p:ph type="title" idx="3"/>
          </p:nvPr>
        </p:nvSpPr>
        <p:spPr>
          <a:xfrm>
            <a:off x="3403800" y="19459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3"/>
          <p:cNvSpPr txBox="1">
            <a:spLocks noGrp="1"/>
          </p:cNvSpPr>
          <p:nvPr>
            <p:ph type="title" idx="4" hasCustomPrompt="1"/>
          </p:nvPr>
        </p:nvSpPr>
        <p:spPr>
          <a:xfrm>
            <a:off x="3403800" y="15052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subTitle" idx="5"/>
          </p:nvPr>
        </p:nvSpPr>
        <p:spPr>
          <a:xfrm>
            <a:off x="3403800" y="23801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a:ea typeface="Darker Grotesque"/>
                <a:cs typeface="Darker Grotesque"/>
                <a:sym typeface="Darker Grotesqu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3"/>
          <p:cNvSpPr txBox="1">
            <a:spLocks noGrp="1"/>
          </p:cNvSpPr>
          <p:nvPr>
            <p:ph type="title" idx="6"/>
          </p:nvPr>
        </p:nvSpPr>
        <p:spPr>
          <a:xfrm>
            <a:off x="6087600" y="19459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 name="Google Shape;97;p13"/>
          <p:cNvSpPr txBox="1">
            <a:spLocks noGrp="1"/>
          </p:cNvSpPr>
          <p:nvPr>
            <p:ph type="title" idx="7" hasCustomPrompt="1"/>
          </p:nvPr>
        </p:nvSpPr>
        <p:spPr>
          <a:xfrm>
            <a:off x="6087600" y="15052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8"/>
          </p:nvPr>
        </p:nvSpPr>
        <p:spPr>
          <a:xfrm>
            <a:off x="6087600" y="23801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a:ea typeface="Darker Grotesque"/>
                <a:cs typeface="Darker Grotesque"/>
                <a:sym typeface="Darker Grotesqu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3"/>
          <p:cNvSpPr txBox="1">
            <a:spLocks noGrp="1"/>
          </p:cNvSpPr>
          <p:nvPr>
            <p:ph type="title" idx="9"/>
          </p:nvPr>
        </p:nvSpPr>
        <p:spPr>
          <a:xfrm>
            <a:off x="720000" y="36591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0" name="Google Shape;100;p13"/>
          <p:cNvSpPr txBox="1">
            <a:spLocks noGrp="1"/>
          </p:cNvSpPr>
          <p:nvPr>
            <p:ph type="title" idx="13" hasCustomPrompt="1"/>
          </p:nvPr>
        </p:nvSpPr>
        <p:spPr>
          <a:xfrm>
            <a:off x="720000" y="32184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a:spLocks noGrp="1"/>
          </p:cNvSpPr>
          <p:nvPr>
            <p:ph type="subTitle" idx="14"/>
          </p:nvPr>
        </p:nvSpPr>
        <p:spPr>
          <a:xfrm>
            <a:off x="720000" y="40933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a:ea typeface="Darker Grotesque"/>
                <a:cs typeface="Darker Grotesque"/>
                <a:sym typeface="Darker Grotesqu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2" name="Google Shape;102;p13"/>
          <p:cNvSpPr txBox="1">
            <a:spLocks noGrp="1"/>
          </p:cNvSpPr>
          <p:nvPr>
            <p:ph type="title" idx="15"/>
          </p:nvPr>
        </p:nvSpPr>
        <p:spPr>
          <a:xfrm>
            <a:off x="3403800" y="36591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3" name="Google Shape;103;p13"/>
          <p:cNvSpPr txBox="1">
            <a:spLocks noGrp="1"/>
          </p:cNvSpPr>
          <p:nvPr>
            <p:ph type="title" idx="16" hasCustomPrompt="1"/>
          </p:nvPr>
        </p:nvSpPr>
        <p:spPr>
          <a:xfrm>
            <a:off x="3403800" y="32184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a:spLocks noGrp="1"/>
          </p:cNvSpPr>
          <p:nvPr>
            <p:ph type="subTitle" idx="17"/>
          </p:nvPr>
        </p:nvSpPr>
        <p:spPr>
          <a:xfrm>
            <a:off x="3403800" y="40933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a:ea typeface="Darker Grotesque"/>
                <a:cs typeface="Darker Grotesque"/>
                <a:sym typeface="Darker Grotesqu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title" idx="18"/>
          </p:nvPr>
        </p:nvSpPr>
        <p:spPr>
          <a:xfrm>
            <a:off x="6087600" y="36591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3"/>
          <p:cNvSpPr txBox="1">
            <a:spLocks noGrp="1"/>
          </p:cNvSpPr>
          <p:nvPr>
            <p:ph type="title" idx="19" hasCustomPrompt="1"/>
          </p:nvPr>
        </p:nvSpPr>
        <p:spPr>
          <a:xfrm>
            <a:off x="6087600" y="32184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subTitle" idx="20"/>
          </p:nvPr>
        </p:nvSpPr>
        <p:spPr>
          <a:xfrm>
            <a:off x="6087600" y="40933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a:ea typeface="Darker Grotesque"/>
                <a:cs typeface="Darker Grotesque"/>
                <a:sym typeface="Darker Grotesqu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3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123"/>
        <p:cNvGrpSpPr/>
        <p:nvPr/>
      </p:nvGrpSpPr>
      <p:grpSpPr>
        <a:xfrm>
          <a:off x="0" y="0"/>
          <a:ext cx="0" cy="0"/>
          <a:chOff x="0" y="0"/>
          <a:chExt cx="0" cy="0"/>
        </a:xfrm>
      </p:grpSpPr>
      <p:grpSp>
        <p:nvGrpSpPr>
          <p:cNvPr id="124" name="Google Shape;124;p16"/>
          <p:cNvGrpSpPr/>
          <p:nvPr/>
        </p:nvGrpSpPr>
        <p:grpSpPr>
          <a:xfrm>
            <a:off x="-1184151" y="-1351597"/>
            <a:ext cx="11823558" cy="7841739"/>
            <a:chOff x="-1184151" y="-1351597"/>
            <a:chExt cx="11823558" cy="7841739"/>
          </a:xfrm>
        </p:grpSpPr>
        <p:pic>
          <p:nvPicPr>
            <p:cNvPr id="125" name="Google Shape;125;p16"/>
            <p:cNvPicPr preferRelativeResize="0"/>
            <p:nvPr/>
          </p:nvPicPr>
          <p:blipFill rotWithShape="1">
            <a:blip r:embed="rId2">
              <a:alphaModFix/>
            </a:blip>
            <a:srcRect l="7340" r="4538" b="19768"/>
            <a:stretch/>
          </p:blipFill>
          <p:spPr>
            <a:xfrm rot="8315003">
              <a:off x="7323924" y="3681813"/>
              <a:ext cx="3005450" cy="2073500"/>
            </a:xfrm>
            <a:prstGeom prst="rect">
              <a:avLst/>
            </a:prstGeom>
            <a:noFill/>
            <a:ln>
              <a:noFill/>
            </a:ln>
          </p:spPr>
        </p:pic>
        <p:pic>
          <p:nvPicPr>
            <p:cNvPr id="126" name="Google Shape;126;p16"/>
            <p:cNvPicPr preferRelativeResize="0"/>
            <p:nvPr/>
          </p:nvPicPr>
          <p:blipFill rotWithShape="1">
            <a:blip r:embed="rId2">
              <a:alphaModFix/>
            </a:blip>
            <a:srcRect l="7340" r="4538" b="19768"/>
            <a:stretch/>
          </p:blipFill>
          <p:spPr>
            <a:xfrm rot="-2030834">
              <a:off x="-883927" y="-736516"/>
              <a:ext cx="2795452" cy="1928634"/>
            </a:xfrm>
            <a:prstGeom prst="rect">
              <a:avLst/>
            </a:prstGeom>
            <a:noFill/>
            <a:ln>
              <a:noFill/>
            </a:ln>
          </p:spPr>
        </p:pic>
        <p:pic>
          <p:nvPicPr>
            <p:cNvPr id="127" name="Google Shape;127;p16"/>
            <p:cNvPicPr preferRelativeResize="0"/>
            <p:nvPr/>
          </p:nvPicPr>
          <p:blipFill>
            <a:blip r:embed="rId3">
              <a:alphaModFix/>
            </a:blip>
            <a:stretch>
              <a:fillRect/>
            </a:stretch>
          </p:blipFill>
          <p:spPr>
            <a:xfrm rot="-8237554">
              <a:off x="344394" y="4326406"/>
              <a:ext cx="709012" cy="537293"/>
            </a:xfrm>
            <a:prstGeom prst="rect">
              <a:avLst/>
            </a:prstGeom>
            <a:noFill/>
            <a:ln>
              <a:noFill/>
            </a:ln>
          </p:spPr>
        </p:pic>
      </p:grpSp>
      <p:sp>
        <p:nvSpPr>
          <p:cNvPr id="128" name="Google Shape;128;p1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3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129" name="Google Shape;129;p16"/>
          <p:cNvSpPr/>
          <p:nvPr/>
        </p:nvSpPr>
        <p:spPr>
          <a:xfrm>
            <a:off x="7854900" y="-1351600"/>
            <a:ext cx="3058800" cy="3058800"/>
          </a:xfrm>
          <a:prstGeom prst="ellipse">
            <a:avLst/>
          </a:prstGeom>
          <a:solidFill>
            <a:schemeClr val="dk2"/>
          </a:solidFill>
          <a:ln>
            <a:noFill/>
          </a:ln>
          <a:effectLst>
            <a:outerShdw blurRad="57150" dist="9525" dir="10320000" algn="bl" rotWithShape="0">
              <a:schemeClr val="accent1">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 name="Google Shape;130;p16"/>
          <p:cNvGrpSpPr/>
          <p:nvPr/>
        </p:nvGrpSpPr>
        <p:grpSpPr>
          <a:xfrm>
            <a:off x="8760357" y="2373965"/>
            <a:ext cx="43276" cy="411646"/>
            <a:chOff x="1256711" y="1178908"/>
            <a:chExt cx="43276" cy="411646"/>
          </a:xfrm>
        </p:grpSpPr>
        <p:grpSp>
          <p:nvGrpSpPr>
            <p:cNvPr id="131" name="Google Shape;131;p16"/>
            <p:cNvGrpSpPr/>
            <p:nvPr/>
          </p:nvGrpSpPr>
          <p:grpSpPr>
            <a:xfrm>
              <a:off x="1256711" y="1178908"/>
              <a:ext cx="43276" cy="184846"/>
              <a:chOff x="1256700" y="1103575"/>
              <a:chExt cx="60900" cy="260200"/>
            </a:xfrm>
          </p:grpSpPr>
          <p:sp>
            <p:nvSpPr>
              <p:cNvPr id="132" name="Google Shape;132;p16"/>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16"/>
            <p:cNvGrpSpPr/>
            <p:nvPr/>
          </p:nvGrpSpPr>
          <p:grpSpPr>
            <a:xfrm>
              <a:off x="1256711" y="1405708"/>
              <a:ext cx="43276" cy="184846"/>
              <a:chOff x="1256700" y="1103575"/>
              <a:chExt cx="60900" cy="260200"/>
            </a:xfrm>
          </p:grpSpPr>
          <p:sp>
            <p:nvSpPr>
              <p:cNvPr id="136" name="Google Shape;136;p16"/>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6"/>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6"/>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3">
  <p:cSld name="CUSTOM_3_1_1">
    <p:spTree>
      <p:nvGrpSpPr>
        <p:cNvPr id="1" name="Shape 146"/>
        <p:cNvGrpSpPr/>
        <p:nvPr/>
      </p:nvGrpSpPr>
      <p:grpSpPr>
        <a:xfrm>
          <a:off x="0" y="0"/>
          <a:ext cx="0" cy="0"/>
          <a:chOff x="0" y="0"/>
          <a:chExt cx="0" cy="0"/>
        </a:xfrm>
      </p:grpSpPr>
      <p:grpSp>
        <p:nvGrpSpPr>
          <p:cNvPr id="147" name="Google Shape;147;p18"/>
          <p:cNvGrpSpPr/>
          <p:nvPr/>
        </p:nvGrpSpPr>
        <p:grpSpPr>
          <a:xfrm>
            <a:off x="-882095" y="-726333"/>
            <a:ext cx="11272713" cy="7422400"/>
            <a:chOff x="-882095" y="-726333"/>
            <a:chExt cx="11272713" cy="7422400"/>
          </a:xfrm>
        </p:grpSpPr>
        <p:pic>
          <p:nvPicPr>
            <p:cNvPr id="148" name="Google Shape;148;p18"/>
            <p:cNvPicPr preferRelativeResize="0"/>
            <p:nvPr/>
          </p:nvPicPr>
          <p:blipFill rotWithShape="1">
            <a:blip r:embed="rId2">
              <a:alphaModFix/>
            </a:blip>
            <a:srcRect l="7340" r="4538" b="19768"/>
            <a:stretch/>
          </p:blipFill>
          <p:spPr>
            <a:xfrm rot="9900020" flipH="1">
              <a:off x="6921273" y="4268971"/>
              <a:ext cx="3005449" cy="2073497"/>
            </a:xfrm>
            <a:prstGeom prst="rect">
              <a:avLst/>
            </a:prstGeom>
            <a:noFill/>
            <a:ln>
              <a:noFill/>
            </a:ln>
          </p:spPr>
        </p:pic>
        <p:pic>
          <p:nvPicPr>
            <p:cNvPr id="149" name="Google Shape;149;p18"/>
            <p:cNvPicPr preferRelativeResize="0"/>
            <p:nvPr/>
          </p:nvPicPr>
          <p:blipFill rotWithShape="1">
            <a:blip r:embed="rId2">
              <a:alphaModFix/>
            </a:blip>
            <a:srcRect l="7340" r="4538" b="19768"/>
            <a:stretch/>
          </p:blipFill>
          <p:spPr>
            <a:xfrm rot="9967875" flipH="1">
              <a:off x="-395585" y="-337669"/>
              <a:ext cx="1694844" cy="1169316"/>
            </a:xfrm>
            <a:prstGeom prst="rect">
              <a:avLst/>
            </a:prstGeom>
            <a:noFill/>
            <a:ln>
              <a:noFill/>
            </a:ln>
          </p:spPr>
        </p:pic>
        <p:pic>
          <p:nvPicPr>
            <p:cNvPr id="150" name="Google Shape;150;p18"/>
            <p:cNvPicPr preferRelativeResize="0"/>
            <p:nvPr/>
          </p:nvPicPr>
          <p:blipFill rotWithShape="1">
            <a:blip r:embed="rId2">
              <a:alphaModFix/>
            </a:blip>
            <a:srcRect l="7340" r="4538" b="19768"/>
            <a:stretch/>
          </p:blipFill>
          <p:spPr>
            <a:xfrm rot="-9298886" flipH="1">
              <a:off x="-643870" y="4343254"/>
              <a:ext cx="2406997" cy="1660632"/>
            </a:xfrm>
            <a:prstGeom prst="rect">
              <a:avLst/>
            </a:prstGeom>
            <a:noFill/>
            <a:ln>
              <a:noFill/>
            </a:ln>
          </p:spPr>
        </p:pic>
        <p:pic>
          <p:nvPicPr>
            <p:cNvPr id="151" name="Google Shape;151;p18"/>
            <p:cNvPicPr preferRelativeResize="0"/>
            <p:nvPr/>
          </p:nvPicPr>
          <p:blipFill rotWithShape="1">
            <a:blip r:embed="rId2">
              <a:alphaModFix/>
            </a:blip>
            <a:srcRect l="7340" r="4538" b="19768"/>
            <a:stretch/>
          </p:blipFill>
          <p:spPr>
            <a:xfrm rot="3056069" flipH="1">
              <a:off x="7783994" y="-98945"/>
              <a:ext cx="2406993" cy="1660631"/>
            </a:xfrm>
            <a:prstGeom prst="rect">
              <a:avLst/>
            </a:prstGeom>
            <a:noFill/>
            <a:ln>
              <a:noFill/>
            </a:ln>
          </p:spPr>
        </p:pic>
        <p:pic>
          <p:nvPicPr>
            <p:cNvPr id="152" name="Google Shape;152;p18"/>
            <p:cNvPicPr preferRelativeResize="0"/>
            <p:nvPr/>
          </p:nvPicPr>
          <p:blipFill>
            <a:blip r:embed="rId3">
              <a:alphaModFix/>
            </a:blip>
            <a:stretch>
              <a:fillRect/>
            </a:stretch>
          </p:blipFill>
          <p:spPr>
            <a:xfrm rot="9900052">
              <a:off x="7921719" y="4326404"/>
              <a:ext cx="709013" cy="537293"/>
            </a:xfrm>
            <a:prstGeom prst="rect">
              <a:avLst/>
            </a:prstGeom>
            <a:noFill/>
            <a:ln>
              <a:noFill/>
            </a:ln>
          </p:spPr>
        </p:pic>
      </p:grpSp>
      <p:sp>
        <p:nvSpPr>
          <p:cNvPr id="153" name="Google Shape;153;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3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4">
  <p:cSld name="CUSTOM_3_1_1_1">
    <p:spTree>
      <p:nvGrpSpPr>
        <p:cNvPr id="1" name="Shape 154"/>
        <p:cNvGrpSpPr/>
        <p:nvPr/>
      </p:nvGrpSpPr>
      <p:grpSpPr>
        <a:xfrm>
          <a:off x="0" y="0"/>
          <a:ext cx="0" cy="0"/>
          <a:chOff x="0" y="0"/>
          <a:chExt cx="0" cy="0"/>
        </a:xfrm>
      </p:grpSpPr>
      <p:grpSp>
        <p:nvGrpSpPr>
          <p:cNvPr id="155" name="Google Shape;155;p19"/>
          <p:cNvGrpSpPr/>
          <p:nvPr/>
        </p:nvGrpSpPr>
        <p:grpSpPr>
          <a:xfrm>
            <a:off x="-901129" y="-1185730"/>
            <a:ext cx="10877832" cy="7958980"/>
            <a:chOff x="-901129" y="-1185730"/>
            <a:chExt cx="10877832" cy="7958980"/>
          </a:xfrm>
        </p:grpSpPr>
        <p:pic>
          <p:nvPicPr>
            <p:cNvPr id="156" name="Google Shape;156;p19"/>
            <p:cNvPicPr preferRelativeResize="0"/>
            <p:nvPr/>
          </p:nvPicPr>
          <p:blipFill rotWithShape="1">
            <a:blip r:embed="rId2">
              <a:alphaModFix/>
            </a:blip>
            <a:srcRect l="7340" r="4538" b="19768"/>
            <a:stretch/>
          </p:blipFill>
          <p:spPr>
            <a:xfrm rot="10431586" flipH="1">
              <a:off x="5043375" y="4544964"/>
              <a:ext cx="3005448" cy="2073500"/>
            </a:xfrm>
            <a:prstGeom prst="rect">
              <a:avLst/>
            </a:prstGeom>
            <a:noFill/>
            <a:ln>
              <a:noFill/>
            </a:ln>
          </p:spPr>
        </p:pic>
        <p:pic>
          <p:nvPicPr>
            <p:cNvPr id="157" name="Google Shape;157;p19"/>
            <p:cNvPicPr preferRelativeResize="0"/>
            <p:nvPr/>
          </p:nvPicPr>
          <p:blipFill rotWithShape="1">
            <a:blip r:embed="rId2">
              <a:alphaModFix/>
            </a:blip>
            <a:srcRect l="7340" r="4538" b="19768"/>
            <a:stretch/>
          </p:blipFill>
          <p:spPr>
            <a:xfrm rot="-431542" flipH="1">
              <a:off x="-806638" y="4315957"/>
              <a:ext cx="2406995" cy="1660632"/>
            </a:xfrm>
            <a:prstGeom prst="rect">
              <a:avLst/>
            </a:prstGeom>
            <a:noFill/>
            <a:ln>
              <a:noFill/>
            </a:ln>
          </p:spPr>
        </p:pic>
        <p:pic>
          <p:nvPicPr>
            <p:cNvPr id="158" name="Google Shape;158;p19"/>
            <p:cNvPicPr preferRelativeResize="0"/>
            <p:nvPr/>
          </p:nvPicPr>
          <p:blipFill rotWithShape="1">
            <a:blip r:embed="rId2">
              <a:alphaModFix/>
            </a:blip>
            <a:srcRect l="7340" r="4538" b="19768"/>
            <a:stretch/>
          </p:blipFill>
          <p:spPr>
            <a:xfrm rot="697866" flipH="1">
              <a:off x="7427023" y="-960143"/>
              <a:ext cx="2406996" cy="1660633"/>
            </a:xfrm>
            <a:prstGeom prst="rect">
              <a:avLst/>
            </a:prstGeom>
            <a:noFill/>
            <a:ln>
              <a:noFill/>
            </a:ln>
          </p:spPr>
        </p:pic>
        <p:pic>
          <p:nvPicPr>
            <p:cNvPr id="159" name="Google Shape;159;p19"/>
            <p:cNvPicPr preferRelativeResize="0"/>
            <p:nvPr/>
          </p:nvPicPr>
          <p:blipFill rotWithShape="1">
            <a:blip r:embed="rId2">
              <a:alphaModFix/>
            </a:blip>
            <a:srcRect l="7340" r="4538" b="19768"/>
            <a:stretch/>
          </p:blipFill>
          <p:spPr>
            <a:xfrm rot="9967875" flipH="1">
              <a:off x="-395585" y="-337669"/>
              <a:ext cx="1694844" cy="1169316"/>
            </a:xfrm>
            <a:prstGeom prst="rect">
              <a:avLst/>
            </a:prstGeom>
            <a:noFill/>
            <a:ln>
              <a:noFill/>
            </a:ln>
          </p:spPr>
        </p:pic>
        <p:pic>
          <p:nvPicPr>
            <p:cNvPr id="160" name="Google Shape;160;p19"/>
            <p:cNvPicPr preferRelativeResize="0"/>
            <p:nvPr/>
          </p:nvPicPr>
          <p:blipFill>
            <a:blip r:embed="rId3">
              <a:alphaModFix/>
            </a:blip>
            <a:stretch>
              <a:fillRect/>
            </a:stretch>
          </p:blipFill>
          <p:spPr>
            <a:xfrm rot="2051224">
              <a:off x="8207843" y="271354"/>
              <a:ext cx="709013" cy="537293"/>
            </a:xfrm>
            <a:prstGeom prst="rect">
              <a:avLst/>
            </a:prstGeom>
            <a:noFill/>
            <a:ln>
              <a:noFill/>
            </a:ln>
          </p:spPr>
        </p:pic>
      </p:grpSp>
      <p:sp>
        <p:nvSpPr>
          <p:cNvPr id="161" name="Google Shape;161;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3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grpSp>
        <p:nvGrpSpPr>
          <p:cNvPr id="162" name="Google Shape;162;p19"/>
          <p:cNvGrpSpPr/>
          <p:nvPr/>
        </p:nvGrpSpPr>
        <p:grpSpPr>
          <a:xfrm>
            <a:off x="373011" y="1294283"/>
            <a:ext cx="43276" cy="411646"/>
            <a:chOff x="1256711" y="1178908"/>
            <a:chExt cx="43276" cy="411646"/>
          </a:xfrm>
        </p:grpSpPr>
        <p:grpSp>
          <p:nvGrpSpPr>
            <p:cNvPr id="163" name="Google Shape;163;p19"/>
            <p:cNvGrpSpPr/>
            <p:nvPr/>
          </p:nvGrpSpPr>
          <p:grpSpPr>
            <a:xfrm>
              <a:off x="1256711" y="1178908"/>
              <a:ext cx="43276" cy="184846"/>
              <a:chOff x="1256700" y="1103575"/>
              <a:chExt cx="60900" cy="260200"/>
            </a:xfrm>
          </p:grpSpPr>
          <p:sp>
            <p:nvSpPr>
              <p:cNvPr id="164" name="Google Shape;164;p19"/>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9"/>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9"/>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19"/>
            <p:cNvGrpSpPr/>
            <p:nvPr/>
          </p:nvGrpSpPr>
          <p:grpSpPr>
            <a:xfrm>
              <a:off x="1256711" y="1405708"/>
              <a:ext cx="43276" cy="184846"/>
              <a:chOff x="1256700" y="1103575"/>
              <a:chExt cx="60900" cy="260200"/>
            </a:xfrm>
          </p:grpSpPr>
          <p:sp>
            <p:nvSpPr>
              <p:cNvPr id="168" name="Google Shape;168;p19"/>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9"/>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9"/>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 name="Google Shape;171;p19"/>
          <p:cNvGrpSpPr/>
          <p:nvPr/>
        </p:nvGrpSpPr>
        <p:grpSpPr>
          <a:xfrm>
            <a:off x="8760357" y="3902258"/>
            <a:ext cx="43276" cy="411646"/>
            <a:chOff x="1256711" y="1178908"/>
            <a:chExt cx="43276" cy="411646"/>
          </a:xfrm>
        </p:grpSpPr>
        <p:grpSp>
          <p:nvGrpSpPr>
            <p:cNvPr id="172" name="Google Shape;172;p19"/>
            <p:cNvGrpSpPr/>
            <p:nvPr/>
          </p:nvGrpSpPr>
          <p:grpSpPr>
            <a:xfrm>
              <a:off x="1256711" y="1178908"/>
              <a:ext cx="43276" cy="184846"/>
              <a:chOff x="1256700" y="1103575"/>
              <a:chExt cx="60900" cy="260200"/>
            </a:xfrm>
          </p:grpSpPr>
          <p:sp>
            <p:nvSpPr>
              <p:cNvPr id="173" name="Google Shape;173;p19"/>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9"/>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9"/>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19"/>
            <p:cNvGrpSpPr/>
            <p:nvPr/>
          </p:nvGrpSpPr>
          <p:grpSpPr>
            <a:xfrm>
              <a:off x="1256711" y="1405708"/>
              <a:ext cx="43276" cy="184846"/>
              <a:chOff x="1256700" y="1103575"/>
              <a:chExt cx="60900" cy="260200"/>
            </a:xfrm>
          </p:grpSpPr>
          <p:sp>
            <p:nvSpPr>
              <p:cNvPr id="177" name="Google Shape;177;p19"/>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9"/>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5">
  <p:cSld name="CUSTOM_3_1_1_1_1">
    <p:spTree>
      <p:nvGrpSpPr>
        <p:cNvPr id="1" name="Shape 180"/>
        <p:cNvGrpSpPr/>
        <p:nvPr/>
      </p:nvGrpSpPr>
      <p:grpSpPr>
        <a:xfrm>
          <a:off x="0" y="0"/>
          <a:ext cx="0" cy="0"/>
          <a:chOff x="0" y="0"/>
          <a:chExt cx="0" cy="0"/>
        </a:xfrm>
      </p:grpSpPr>
      <p:pic>
        <p:nvPicPr>
          <p:cNvPr id="181" name="Google Shape;181;p20"/>
          <p:cNvPicPr preferRelativeResize="0"/>
          <p:nvPr/>
        </p:nvPicPr>
        <p:blipFill rotWithShape="1">
          <a:blip r:embed="rId2">
            <a:alphaModFix/>
          </a:blip>
          <a:srcRect l="7340" r="4538" b="19768"/>
          <a:stretch/>
        </p:blipFill>
        <p:spPr>
          <a:xfrm rot="-2699993" flipH="1">
            <a:off x="-1409723" y="-796518"/>
            <a:ext cx="3342095" cy="2305760"/>
          </a:xfrm>
          <a:prstGeom prst="rect">
            <a:avLst/>
          </a:prstGeom>
          <a:noFill/>
          <a:ln>
            <a:noFill/>
          </a:ln>
        </p:spPr>
      </p:pic>
      <p:pic>
        <p:nvPicPr>
          <p:cNvPr id="182" name="Google Shape;182;p20"/>
          <p:cNvPicPr preferRelativeResize="0"/>
          <p:nvPr/>
        </p:nvPicPr>
        <p:blipFill rotWithShape="1">
          <a:blip r:embed="rId2">
            <a:alphaModFix/>
          </a:blip>
          <a:srcRect l="7340" r="4538" b="19768"/>
          <a:stretch/>
        </p:blipFill>
        <p:spPr>
          <a:xfrm rot="-2699993" flipH="1">
            <a:off x="7754802" y="-1428968"/>
            <a:ext cx="3342095" cy="2305760"/>
          </a:xfrm>
          <a:prstGeom prst="rect">
            <a:avLst/>
          </a:prstGeom>
          <a:noFill/>
          <a:ln>
            <a:noFill/>
          </a:ln>
        </p:spPr>
      </p:pic>
      <p:sp>
        <p:nvSpPr>
          <p:cNvPr id="183" name="Google Shape;183;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3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206"/>
        <p:cNvGrpSpPr/>
        <p:nvPr/>
      </p:nvGrpSpPr>
      <p:grpSpPr>
        <a:xfrm>
          <a:off x="0" y="0"/>
          <a:ext cx="0" cy="0"/>
          <a:chOff x="0" y="0"/>
          <a:chExt cx="0" cy="0"/>
        </a:xfrm>
      </p:grpSpPr>
      <p:sp>
        <p:nvSpPr>
          <p:cNvPr id="207" name="Google Shape;207;p23"/>
          <p:cNvSpPr/>
          <p:nvPr/>
        </p:nvSpPr>
        <p:spPr>
          <a:xfrm>
            <a:off x="6263725" y="-3459750"/>
            <a:ext cx="4830000" cy="4830300"/>
          </a:xfrm>
          <a:prstGeom prst="ellipse">
            <a:avLst/>
          </a:prstGeom>
          <a:solidFill>
            <a:schemeClr val="dk2"/>
          </a:solidFill>
          <a:ln>
            <a:noFill/>
          </a:ln>
          <a:effectLst>
            <a:outerShdw blurRad="57150" dist="19050" dir="5400000" algn="bl" rotWithShape="0">
              <a:schemeClr val="accent1">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a:off x="7954075" y="3694355"/>
            <a:ext cx="1449300" cy="1449300"/>
          </a:xfrm>
          <a:prstGeom prst="ellipse">
            <a:avLst/>
          </a:prstGeom>
          <a:gradFill>
            <a:gsLst>
              <a:gs pos="0">
                <a:srgbClr val="8DF1FF"/>
              </a:gs>
              <a:gs pos="30000">
                <a:srgbClr val="F2CEFF"/>
              </a:gs>
              <a:gs pos="100000">
                <a:srgbClr val="0445FF"/>
              </a:gs>
            </a:gsLst>
            <a:lin ang="8100019" scaled="0"/>
          </a:gradFill>
          <a:ln>
            <a:noFill/>
          </a:ln>
          <a:effectLst>
            <a:outerShdw blurRad="57150" dist="19050" dir="5400000" algn="bl" rotWithShape="0">
              <a:srgbClr val="4877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a:off x="4630225" y="4529225"/>
            <a:ext cx="1633500" cy="1633500"/>
          </a:xfrm>
          <a:prstGeom prst="ellipse">
            <a:avLst/>
          </a:prstGeom>
          <a:solidFill>
            <a:schemeClr val="dk2"/>
          </a:solidFill>
          <a:ln>
            <a:noFill/>
          </a:ln>
          <a:effectLst>
            <a:outerShdw blurRad="57150" dist="9525" dir="10320000" algn="bl" rotWithShape="0">
              <a:schemeClr val="accent1">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0" name="Google Shape;210;p23"/>
          <p:cNvPicPr preferRelativeResize="0"/>
          <p:nvPr/>
        </p:nvPicPr>
        <p:blipFill rotWithShape="1">
          <a:blip r:embed="rId2">
            <a:alphaModFix/>
          </a:blip>
          <a:srcRect l="7340" r="4538" b="19768"/>
          <a:stretch/>
        </p:blipFill>
        <p:spPr>
          <a:xfrm rot="8474785">
            <a:off x="7283237" y="3807780"/>
            <a:ext cx="3013777" cy="2079243"/>
          </a:xfrm>
          <a:prstGeom prst="rect">
            <a:avLst/>
          </a:prstGeom>
          <a:noFill/>
          <a:ln>
            <a:noFill/>
          </a:ln>
        </p:spPr>
      </p:pic>
      <p:pic>
        <p:nvPicPr>
          <p:cNvPr id="211" name="Google Shape;211;p23"/>
          <p:cNvPicPr preferRelativeResize="0"/>
          <p:nvPr/>
        </p:nvPicPr>
        <p:blipFill rotWithShape="1">
          <a:blip r:embed="rId2">
            <a:alphaModFix/>
          </a:blip>
          <a:srcRect l="7340" r="4538" b="19768"/>
          <a:stretch/>
        </p:blipFill>
        <p:spPr>
          <a:xfrm rot="-8099949">
            <a:off x="4168699" y="-1716088"/>
            <a:ext cx="3661250" cy="2525976"/>
          </a:xfrm>
          <a:prstGeom prst="rect">
            <a:avLst/>
          </a:prstGeom>
          <a:noFill/>
          <a:ln>
            <a:noFill/>
          </a:ln>
        </p:spPr>
      </p:pic>
      <p:sp>
        <p:nvSpPr>
          <p:cNvPr id="212" name="Google Shape;212;p23"/>
          <p:cNvSpPr txBox="1">
            <a:spLocks noGrp="1"/>
          </p:cNvSpPr>
          <p:nvPr>
            <p:ph type="title"/>
          </p:nvPr>
        </p:nvSpPr>
        <p:spPr>
          <a:xfrm>
            <a:off x="4804200" y="1714163"/>
            <a:ext cx="3619800" cy="11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3" name="Google Shape;213;p23"/>
          <p:cNvSpPr txBox="1">
            <a:spLocks noGrp="1"/>
          </p:cNvSpPr>
          <p:nvPr>
            <p:ph type="subTitle" idx="1"/>
          </p:nvPr>
        </p:nvSpPr>
        <p:spPr>
          <a:xfrm>
            <a:off x="4804125" y="2775125"/>
            <a:ext cx="3619800" cy="713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Orbitron Black"/>
              <a:buNone/>
              <a:defRPr sz="2300">
                <a:solidFill>
                  <a:schemeClr val="dk1"/>
                </a:solidFill>
                <a:latin typeface="Orbitron Black"/>
                <a:ea typeface="Orbitron Black"/>
                <a:cs typeface="Orbitron Black"/>
                <a:sym typeface="Orbitron Black"/>
              </a:defRPr>
            </a:lvl1pPr>
            <a:lvl2pPr lvl="1" rtl="0">
              <a:spcBef>
                <a:spcPts val="0"/>
              </a:spcBef>
              <a:spcAft>
                <a:spcPts val="0"/>
              </a:spcAft>
              <a:buClr>
                <a:schemeClr val="dk1"/>
              </a:buClr>
              <a:buSzPts val="2500"/>
              <a:buFont typeface="Orbitron Black"/>
              <a:buNone/>
              <a:defRPr sz="2500">
                <a:solidFill>
                  <a:schemeClr val="dk1"/>
                </a:solidFill>
                <a:latin typeface="Orbitron Black"/>
                <a:ea typeface="Orbitron Black"/>
                <a:cs typeface="Orbitron Black"/>
                <a:sym typeface="Orbitron Black"/>
              </a:defRPr>
            </a:lvl2pPr>
            <a:lvl3pPr lvl="2" rtl="0">
              <a:spcBef>
                <a:spcPts val="0"/>
              </a:spcBef>
              <a:spcAft>
                <a:spcPts val="0"/>
              </a:spcAft>
              <a:buClr>
                <a:schemeClr val="dk1"/>
              </a:buClr>
              <a:buSzPts val="2500"/>
              <a:buFont typeface="Orbitron Black"/>
              <a:buNone/>
              <a:defRPr sz="2500">
                <a:solidFill>
                  <a:schemeClr val="dk1"/>
                </a:solidFill>
                <a:latin typeface="Orbitron Black"/>
                <a:ea typeface="Orbitron Black"/>
                <a:cs typeface="Orbitron Black"/>
                <a:sym typeface="Orbitron Black"/>
              </a:defRPr>
            </a:lvl3pPr>
            <a:lvl4pPr lvl="3" rtl="0">
              <a:spcBef>
                <a:spcPts val="0"/>
              </a:spcBef>
              <a:spcAft>
                <a:spcPts val="0"/>
              </a:spcAft>
              <a:buClr>
                <a:schemeClr val="dk1"/>
              </a:buClr>
              <a:buSzPts val="2500"/>
              <a:buFont typeface="Orbitron Black"/>
              <a:buNone/>
              <a:defRPr sz="2500">
                <a:solidFill>
                  <a:schemeClr val="dk1"/>
                </a:solidFill>
                <a:latin typeface="Orbitron Black"/>
                <a:ea typeface="Orbitron Black"/>
                <a:cs typeface="Orbitron Black"/>
                <a:sym typeface="Orbitron Black"/>
              </a:defRPr>
            </a:lvl4pPr>
            <a:lvl5pPr lvl="4" rtl="0">
              <a:spcBef>
                <a:spcPts val="0"/>
              </a:spcBef>
              <a:spcAft>
                <a:spcPts val="0"/>
              </a:spcAft>
              <a:buClr>
                <a:schemeClr val="dk1"/>
              </a:buClr>
              <a:buSzPts val="2500"/>
              <a:buFont typeface="Orbitron Black"/>
              <a:buNone/>
              <a:defRPr sz="2500">
                <a:solidFill>
                  <a:schemeClr val="dk1"/>
                </a:solidFill>
                <a:latin typeface="Orbitron Black"/>
                <a:ea typeface="Orbitron Black"/>
                <a:cs typeface="Orbitron Black"/>
                <a:sym typeface="Orbitron Black"/>
              </a:defRPr>
            </a:lvl5pPr>
            <a:lvl6pPr lvl="5" rtl="0">
              <a:spcBef>
                <a:spcPts val="0"/>
              </a:spcBef>
              <a:spcAft>
                <a:spcPts val="0"/>
              </a:spcAft>
              <a:buClr>
                <a:schemeClr val="dk1"/>
              </a:buClr>
              <a:buSzPts val="2500"/>
              <a:buFont typeface="Orbitron Black"/>
              <a:buNone/>
              <a:defRPr sz="2500">
                <a:solidFill>
                  <a:schemeClr val="dk1"/>
                </a:solidFill>
                <a:latin typeface="Orbitron Black"/>
                <a:ea typeface="Orbitron Black"/>
                <a:cs typeface="Orbitron Black"/>
                <a:sym typeface="Orbitron Black"/>
              </a:defRPr>
            </a:lvl6pPr>
            <a:lvl7pPr lvl="6" rtl="0">
              <a:spcBef>
                <a:spcPts val="0"/>
              </a:spcBef>
              <a:spcAft>
                <a:spcPts val="0"/>
              </a:spcAft>
              <a:buClr>
                <a:schemeClr val="dk1"/>
              </a:buClr>
              <a:buSzPts val="2500"/>
              <a:buFont typeface="Orbitron Black"/>
              <a:buNone/>
              <a:defRPr sz="2500">
                <a:solidFill>
                  <a:schemeClr val="dk1"/>
                </a:solidFill>
                <a:latin typeface="Orbitron Black"/>
                <a:ea typeface="Orbitron Black"/>
                <a:cs typeface="Orbitron Black"/>
                <a:sym typeface="Orbitron Black"/>
              </a:defRPr>
            </a:lvl7pPr>
            <a:lvl8pPr lvl="7" rtl="0">
              <a:spcBef>
                <a:spcPts val="0"/>
              </a:spcBef>
              <a:spcAft>
                <a:spcPts val="0"/>
              </a:spcAft>
              <a:buClr>
                <a:schemeClr val="dk1"/>
              </a:buClr>
              <a:buSzPts val="2500"/>
              <a:buFont typeface="Orbitron Black"/>
              <a:buNone/>
              <a:defRPr sz="2500">
                <a:solidFill>
                  <a:schemeClr val="dk1"/>
                </a:solidFill>
                <a:latin typeface="Orbitron Black"/>
                <a:ea typeface="Orbitron Black"/>
                <a:cs typeface="Orbitron Black"/>
                <a:sym typeface="Orbitron Black"/>
              </a:defRPr>
            </a:lvl8pPr>
            <a:lvl9pPr lvl="8" rtl="0">
              <a:spcBef>
                <a:spcPts val="0"/>
              </a:spcBef>
              <a:spcAft>
                <a:spcPts val="0"/>
              </a:spcAft>
              <a:buClr>
                <a:schemeClr val="dk1"/>
              </a:buClr>
              <a:buSzPts val="2500"/>
              <a:buFont typeface="Orbitron Black"/>
              <a:buNone/>
              <a:defRPr sz="2500">
                <a:solidFill>
                  <a:schemeClr val="dk1"/>
                </a:solidFill>
                <a:latin typeface="Orbitron Black"/>
                <a:ea typeface="Orbitron Black"/>
                <a:cs typeface="Orbitron Black"/>
                <a:sym typeface="Orbitron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arker Grotesque"/>
              <a:buChar char="●"/>
              <a:defRPr>
                <a:solidFill>
                  <a:schemeClr val="dk1"/>
                </a:solidFill>
                <a:latin typeface="Darker Grotesque"/>
                <a:ea typeface="Darker Grotesque"/>
                <a:cs typeface="Darker Grotesque"/>
                <a:sym typeface="Darker Grotesque"/>
              </a:defRPr>
            </a:lvl1pPr>
            <a:lvl2pPr marL="914400" lvl="1" indent="-317500">
              <a:lnSpc>
                <a:spcPct val="115000"/>
              </a:lnSpc>
              <a:spcBef>
                <a:spcPts val="1600"/>
              </a:spcBef>
              <a:spcAft>
                <a:spcPts val="0"/>
              </a:spcAft>
              <a:buClr>
                <a:schemeClr val="dk1"/>
              </a:buClr>
              <a:buSzPts val="1400"/>
              <a:buFont typeface="Darker Grotesque"/>
              <a:buChar char="○"/>
              <a:defRPr>
                <a:solidFill>
                  <a:schemeClr val="dk1"/>
                </a:solidFill>
                <a:latin typeface="Darker Grotesque"/>
                <a:ea typeface="Darker Grotesque"/>
                <a:cs typeface="Darker Grotesque"/>
                <a:sym typeface="Darker Grotesque"/>
              </a:defRPr>
            </a:lvl2pPr>
            <a:lvl3pPr marL="1371600" lvl="2" indent="-317500">
              <a:lnSpc>
                <a:spcPct val="115000"/>
              </a:lnSpc>
              <a:spcBef>
                <a:spcPts val="1600"/>
              </a:spcBef>
              <a:spcAft>
                <a:spcPts val="0"/>
              </a:spcAft>
              <a:buClr>
                <a:schemeClr val="dk1"/>
              </a:buClr>
              <a:buSzPts val="1400"/>
              <a:buFont typeface="Darker Grotesque"/>
              <a:buChar char="■"/>
              <a:defRPr>
                <a:solidFill>
                  <a:schemeClr val="dk1"/>
                </a:solidFill>
                <a:latin typeface="Darker Grotesque"/>
                <a:ea typeface="Darker Grotesque"/>
                <a:cs typeface="Darker Grotesque"/>
                <a:sym typeface="Darker Grotesque"/>
              </a:defRPr>
            </a:lvl3pPr>
            <a:lvl4pPr marL="1828800" lvl="3" indent="-317500">
              <a:lnSpc>
                <a:spcPct val="115000"/>
              </a:lnSpc>
              <a:spcBef>
                <a:spcPts val="1600"/>
              </a:spcBef>
              <a:spcAft>
                <a:spcPts val="0"/>
              </a:spcAft>
              <a:buClr>
                <a:schemeClr val="dk1"/>
              </a:buClr>
              <a:buSzPts val="1400"/>
              <a:buFont typeface="Darker Grotesque"/>
              <a:buChar char="●"/>
              <a:defRPr>
                <a:solidFill>
                  <a:schemeClr val="dk1"/>
                </a:solidFill>
                <a:latin typeface="Darker Grotesque"/>
                <a:ea typeface="Darker Grotesque"/>
                <a:cs typeface="Darker Grotesque"/>
                <a:sym typeface="Darker Grotesque"/>
              </a:defRPr>
            </a:lvl4pPr>
            <a:lvl5pPr marL="2286000" lvl="4" indent="-317500">
              <a:lnSpc>
                <a:spcPct val="115000"/>
              </a:lnSpc>
              <a:spcBef>
                <a:spcPts val="1600"/>
              </a:spcBef>
              <a:spcAft>
                <a:spcPts val="0"/>
              </a:spcAft>
              <a:buClr>
                <a:schemeClr val="dk1"/>
              </a:buClr>
              <a:buSzPts val="1400"/>
              <a:buFont typeface="Darker Grotesque"/>
              <a:buChar char="○"/>
              <a:defRPr>
                <a:solidFill>
                  <a:schemeClr val="dk1"/>
                </a:solidFill>
                <a:latin typeface="Darker Grotesque"/>
                <a:ea typeface="Darker Grotesque"/>
                <a:cs typeface="Darker Grotesque"/>
                <a:sym typeface="Darker Grotesque"/>
              </a:defRPr>
            </a:lvl5pPr>
            <a:lvl6pPr marL="2743200" lvl="5" indent="-317500">
              <a:lnSpc>
                <a:spcPct val="115000"/>
              </a:lnSpc>
              <a:spcBef>
                <a:spcPts val="1600"/>
              </a:spcBef>
              <a:spcAft>
                <a:spcPts val="0"/>
              </a:spcAft>
              <a:buClr>
                <a:schemeClr val="dk1"/>
              </a:buClr>
              <a:buSzPts val="1400"/>
              <a:buFont typeface="Darker Grotesque"/>
              <a:buChar char="■"/>
              <a:defRPr>
                <a:solidFill>
                  <a:schemeClr val="dk1"/>
                </a:solidFill>
                <a:latin typeface="Darker Grotesque"/>
                <a:ea typeface="Darker Grotesque"/>
                <a:cs typeface="Darker Grotesque"/>
                <a:sym typeface="Darker Grotesque"/>
              </a:defRPr>
            </a:lvl6pPr>
            <a:lvl7pPr marL="3200400" lvl="6" indent="-317500">
              <a:lnSpc>
                <a:spcPct val="115000"/>
              </a:lnSpc>
              <a:spcBef>
                <a:spcPts val="1600"/>
              </a:spcBef>
              <a:spcAft>
                <a:spcPts val="0"/>
              </a:spcAft>
              <a:buClr>
                <a:schemeClr val="dk1"/>
              </a:buClr>
              <a:buSzPts val="1400"/>
              <a:buFont typeface="Darker Grotesque"/>
              <a:buChar char="●"/>
              <a:defRPr>
                <a:solidFill>
                  <a:schemeClr val="dk1"/>
                </a:solidFill>
                <a:latin typeface="Darker Grotesque"/>
                <a:ea typeface="Darker Grotesque"/>
                <a:cs typeface="Darker Grotesque"/>
                <a:sym typeface="Darker Grotesque"/>
              </a:defRPr>
            </a:lvl7pPr>
            <a:lvl8pPr marL="3657600" lvl="7" indent="-317500">
              <a:lnSpc>
                <a:spcPct val="115000"/>
              </a:lnSpc>
              <a:spcBef>
                <a:spcPts val="1600"/>
              </a:spcBef>
              <a:spcAft>
                <a:spcPts val="0"/>
              </a:spcAft>
              <a:buClr>
                <a:schemeClr val="dk1"/>
              </a:buClr>
              <a:buSzPts val="1400"/>
              <a:buFont typeface="Darker Grotesque"/>
              <a:buChar char="○"/>
              <a:defRPr>
                <a:solidFill>
                  <a:schemeClr val="dk1"/>
                </a:solidFill>
                <a:latin typeface="Darker Grotesque"/>
                <a:ea typeface="Darker Grotesque"/>
                <a:cs typeface="Darker Grotesque"/>
                <a:sym typeface="Darker Grotesque"/>
              </a:defRPr>
            </a:lvl8pPr>
            <a:lvl9pPr marL="4114800" lvl="8" indent="-317500">
              <a:lnSpc>
                <a:spcPct val="115000"/>
              </a:lnSpc>
              <a:spcBef>
                <a:spcPts val="1600"/>
              </a:spcBef>
              <a:spcAft>
                <a:spcPts val="1600"/>
              </a:spcAft>
              <a:buClr>
                <a:schemeClr val="dk1"/>
              </a:buClr>
              <a:buSzPts val="1400"/>
              <a:buFont typeface="Darker Grotesque"/>
              <a:buChar char="■"/>
              <a:defRPr>
                <a:solidFill>
                  <a:schemeClr val="dk1"/>
                </a:solidFill>
                <a:latin typeface="Darker Grotesque"/>
                <a:ea typeface="Darker Grotesque"/>
                <a:cs typeface="Darker Grotesque"/>
                <a:sym typeface="Darker Grotesqu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8" r:id="rId3"/>
    <p:sldLayoutId id="2147483659" r:id="rId4"/>
    <p:sldLayoutId id="2147483662" r:id="rId5"/>
    <p:sldLayoutId id="2147483664" r:id="rId6"/>
    <p:sldLayoutId id="2147483665" r:id="rId7"/>
    <p:sldLayoutId id="2147483666" r:id="rId8"/>
    <p:sldLayoutId id="2147483669" r:id="rId9"/>
    <p:sldLayoutId id="2147483673" r:id="rId10"/>
    <p:sldLayoutId id="2147483687" r:id="rId11"/>
    <p:sldLayoutId id="2147483697" r:id="rId12"/>
    <p:sldLayoutId id="2147483699" r:id="rId13"/>
    <p:sldLayoutId id="2147483701" r:id="rId14"/>
    <p:sldLayoutId id="2147483702"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 Target="slide18.xm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slide" Target="slide10.xml"/></Relationships>
</file>

<file path=ppt/slides/_rels/slide11.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slide" Target="slide10.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slide" Target="slide20.xml"/></Relationships>
</file>

<file path=ppt/slides/_rels/slide15.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slide" Target="slide21.xml"/></Relationships>
</file>

<file path=ppt/slides/_rels/slide16.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slide" Target="slide22.xml"/></Relationships>
</file>

<file path=ppt/slides/_rels/slide17.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slide" Target="slide23.xml"/></Relationships>
</file>

<file path=ppt/slides/_rels/slide18.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slide" Target="slide24.xml"/></Relationships>
</file>

<file path=ppt/slides/_rels/slide19.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slide" Target="slide10.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slide" Target="slide18.xml"/><Relationship Id="rId4" Type="http://schemas.openxmlformats.org/officeDocument/2006/relationships/slide" Target="slide10.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7" Type="http://schemas.openxmlformats.org/officeDocument/2006/relationships/image" Target="../media/image22.jp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slide" Target="slide18.xml"/><Relationship Id="rId5" Type="http://schemas.openxmlformats.org/officeDocument/2006/relationships/slide" Target="slide10.xml"/><Relationship Id="rId4" Type="http://schemas.openxmlformats.org/officeDocument/2006/relationships/image" Target="../media/image21.jpg"/></Relationships>
</file>

<file path=ppt/slides/_rels/slide21.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slide" Target="slide21.xml"/></Relationships>
</file>

<file path=ppt/slides/_rels/slide22.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slide" Target="slide10.xml"/></Relationships>
</file>

<file path=ppt/slides/_rels/slide23.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slide" Target="slide10.xml"/><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34.xml"/><Relationship Id="rId1" Type="http://schemas.openxmlformats.org/officeDocument/2006/relationships/slideLayout" Target="../slideLayouts/slideLayout13.xml"/><Relationship Id="rId4" Type="http://schemas.openxmlformats.org/officeDocument/2006/relationships/slide" Target="slide10.xml"/></Relationships>
</file>

<file path=ppt/slides/_rels/slide4.xml.rels><?xml version="1.0" encoding="UTF-8" standalone="yes"?>
<Relationships xmlns="http://schemas.openxmlformats.org/package/2006/relationships"><Relationship Id="rId3" Type="http://schemas.openxmlformats.org/officeDocument/2006/relationships/slide" Target="slide10.xml"/><Relationship Id="rId7"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1.png"/><Relationship Id="rId7"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slide" Target="slide18.xml"/><Relationship Id="rId4" Type="http://schemas.openxmlformats.org/officeDocument/2006/relationships/slide" Target="slide10.xml"/><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slide" Target="slide10.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slide" Target="slide18.xml"/><Relationship Id="rId4" Type="http://schemas.openxmlformats.org/officeDocument/2006/relationships/slide" Target="slide10.xml"/></Relationships>
</file>

<file path=ppt/slides/_rels/slide9.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slide" Target="slide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533"/>
        <p:cNvGrpSpPr/>
        <p:nvPr/>
      </p:nvGrpSpPr>
      <p:grpSpPr>
        <a:xfrm>
          <a:off x="0" y="0"/>
          <a:ext cx="0" cy="0"/>
          <a:chOff x="0" y="0"/>
          <a:chExt cx="0" cy="0"/>
        </a:xfrm>
      </p:grpSpPr>
      <p:sp>
        <p:nvSpPr>
          <p:cNvPr id="534" name="Google Shape;534;p59"/>
          <p:cNvSpPr/>
          <p:nvPr/>
        </p:nvSpPr>
        <p:spPr>
          <a:xfrm>
            <a:off x="1746400" y="1910500"/>
            <a:ext cx="5592775" cy="440851"/>
          </a:xfrm>
          <a:prstGeom prst="rect">
            <a:avLst/>
          </a:prstGeom>
        </p:spPr>
        <p:txBody>
          <a:bodyPr>
            <a:prstTxWarp prst="textPlain">
              <a:avLst/>
            </a:prstTxWarp>
          </a:bodyPr>
          <a:lstStyle/>
          <a:p>
            <a:pPr lvl="0" algn="ctr"/>
            <a:r>
              <a:rPr lang="en-US" dirty="0">
                <a:gradFill>
                  <a:gsLst>
                    <a:gs pos="0">
                      <a:srgbClr val="8DF1FF"/>
                    </a:gs>
                    <a:gs pos="30000">
                      <a:srgbClr val="F2CEFF"/>
                    </a:gs>
                    <a:gs pos="100000">
                      <a:srgbClr val="0445FF"/>
                    </a:gs>
                  </a:gsLst>
                  <a:lin ang="8099331" scaled="0"/>
                </a:gradFill>
                <a:latin typeface="Orbitron;900"/>
              </a:rPr>
              <a:t>Large Language</a:t>
            </a:r>
            <a:endParaRPr b="0" i="0" dirty="0">
              <a:ln>
                <a:noFill/>
              </a:ln>
              <a:gradFill>
                <a:gsLst>
                  <a:gs pos="0">
                    <a:srgbClr val="8DF1FF"/>
                  </a:gs>
                  <a:gs pos="30000">
                    <a:srgbClr val="F2CEFF"/>
                  </a:gs>
                  <a:gs pos="100000">
                    <a:srgbClr val="0445FF"/>
                  </a:gs>
                </a:gsLst>
                <a:lin ang="8099331" scaled="0"/>
              </a:gradFill>
              <a:latin typeface="Orbitron;900"/>
            </a:endParaRPr>
          </a:p>
        </p:txBody>
      </p:sp>
      <p:sp>
        <p:nvSpPr>
          <p:cNvPr id="535" name="Google Shape;535;p59"/>
          <p:cNvSpPr/>
          <p:nvPr/>
        </p:nvSpPr>
        <p:spPr>
          <a:xfrm>
            <a:off x="2190135" y="2566925"/>
            <a:ext cx="4446639" cy="440899"/>
          </a:xfrm>
          <a:prstGeom prst="rect">
            <a:avLst/>
          </a:prstGeom>
        </p:spPr>
        <p:txBody>
          <a:bodyPr>
            <a:prstTxWarp prst="textPlain">
              <a:avLst/>
            </a:prstTxWarp>
          </a:bodyPr>
          <a:lstStyle/>
          <a:p>
            <a:pPr lvl="0" algn="ctr"/>
            <a:r>
              <a:rPr lang="en-US" b="0" i="0" dirty="0">
                <a:ln>
                  <a:noFill/>
                </a:ln>
                <a:gradFill>
                  <a:gsLst>
                    <a:gs pos="0">
                      <a:srgbClr val="8DF1FF"/>
                    </a:gs>
                    <a:gs pos="30000">
                      <a:srgbClr val="F2CEFF"/>
                    </a:gs>
                    <a:gs pos="100000">
                      <a:srgbClr val="0445FF"/>
                    </a:gs>
                  </a:gsLst>
                  <a:lin ang="8099331" scaled="0"/>
                </a:gradFill>
                <a:latin typeface="Orbitron;900"/>
              </a:rPr>
              <a:t>Models (LLM)</a:t>
            </a:r>
            <a:endParaRPr b="0" i="0" dirty="0">
              <a:ln>
                <a:noFill/>
              </a:ln>
              <a:gradFill>
                <a:gsLst>
                  <a:gs pos="0">
                    <a:srgbClr val="8DF1FF"/>
                  </a:gs>
                  <a:gs pos="30000">
                    <a:srgbClr val="F2CEFF"/>
                  </a:gs>
                  <a:gs pos="100000">
                    <a:srgbClr val="0445FF"/>
                  </a:gs>
                </a:gsLst>
                <a:lin ang="8099331" scaled="0"/>
              </a:gradFill>
              <a:latin typeface="Orbitron;900"/>
            </a:endParaRPr>
          </a:p>
        </p:txBody>
      </p:sp>
      <p:sp>
        <p:nvSpPr>
          <p:cNvPr id="536" name="Google Shape;536;p59"/>
          <p:cNvSpPr txBox="1">
            <a:spLocks noGrp="1"/>
          </p:cNvSpPr>
          <p:nvPr>
            <p:ph type="ctrTitle"/>
          </p:nvPr>
        </p:nvSpPr>
        <p:spPr>
          <a:xfrm>
            <a:off x="1169712" y="1829364"/>
            <a:ext cx="6505684" cy="122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Large Language Models (LLM)</a:t>
            </a:r>
            <a:endParaRPr dirty="0"/>
          </a:p>
        </p:txBody>
      </p:sp>
      <p:sp>
        <p:nvSpPr>
          <p:cNvPr id="537" name="Google Shape;537;p59"/>
          <p:cNvSpPr txBox="1">
            <a:spLocks noGrp="1"/>
          </p:cNvSpPr>
          <p:nvPr>
            <p:ph type="subTitle" idx="1"/>
          </p:nvPr>
        </p:nvSpPr>
        <p:spPr>
          <a:xfrm>
            <a:off x="2392500" y="3238050"/>
            <a:ext cx="4359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Daniel Arias Garz</a:t>
            </a:r>
            <a:r>
              <a:rPr lang="es-CO" dirty="0" err="1"/>
              <a:t>ón</a:t>
            </a:r>
            <a:endParaRPr dirty="0"/>
          </a:p>
        </p:txBody>
      </p:sp>
      <p:grpSp>
        <p:nvGrpSpPr>
          <p:cNvPr id="538" name="Google Shape;538;p59"/>
          <p:cNvGrpSpPr/>
          <p:nvPr/>
        </p:nvGrpSpPr>
        <p:grpSpPr>
          <a:xfrm>
            <a:off x="1213874" y="751483"/>
            <a:ext cx="43276" cy="411646"/>
            <a:chOff x="1256711" y="1178908"/>
            <a:chExt cx="43276" cy="411646"/>
          </a:xfrm>
        </p:grpSpPr>
        <p:grpSp>
          <p:nvGrpSpPr>
            <p:cNvPr id="539" name="Google Shape;539;p59"/>
            <p:cNvGrpSpPr/>
            <p:nvPr/>
          </p:nvGrpSpPr>
          <p:grpSpPr>
            <a:xfrm>
              <a:off x="1256711" y="1178908"/>
              <a:ext cx="43276" cy="184846"/>
              <a:chOff x="1256700" y="1103575"/>
              <a:chExt cx="60900" cy="260200"/>
            </a:xfrm>
          </p:grpSpPr>
          <p:sp>
            <p:nvSpPr>
              <p:cNvPr id="540" name="Google Shape;540;p59"/>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9"/>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9"/>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59"/>
            <p:cNvGrpSpPr/>
            <p:nvPr/>
          </p:nvGrpSpPr>
          <p:grpSpPr>
            <a:xfrm>
              <a:off x="1256711" y="1405708"/>
              <a:ext cx="43276" cy="184846"/>
              <a:chOff x="1256700" y="1103575"/>
              <a:chExt cx="60900" cy="260200"/>
            </a:xfrm>
          </p:grpSpPr>
          <p:sp>
            <p:nvSpPr>
              <p:cNvPr id="544" name="Google Shape;544;p59"/>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9"/>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9"/>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 name="Google Shape;547;p59"/>
          <p:cNvGrpSpPr/>
          <p:nvPr/>
        </p:nvGrpSpPr>
        <p:grpSpPr>
          <a:xfrm>
            <a:off x="6947274" y="3898783"/>
            <a:ext cx="43276" cy="411646"/>
            <a:chOff x="1256711" y="1178908"/>
            <a:chExt cx="43276" cy="411646"/>
          </a:xfrm>
        </p:grpSpPr>
        <p:grpSp>
          <p:nvGrpSpPr>
            <p:cNvPr id="548" name="Google Shape;548;p59"/>
            <p:cNvGrpSpPr/>
            <p:nvPr/>
          </p:nvGrpSpPr>
          <p:grpSpPr>
            <a:xfrm>
              <a:off x="1256711" y="1178908"/>
              <a:ext cx="43276" cy="184846"/>
              <a:chOff x="1256700" y="1103575"/>
              <a:chExt cx="60900" cy="260200"/>
            </a:xfrm>
          </p:grpSpPr>
          <p:sp>
            <p:nvSpPr>
              <p:cNvPr id="549" name="Google Shape;549;p59"/>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9"/>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9"/>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59"/>
            <p:cNvGrpSpPr/>
            <p:nvPr/>
          </p:nvGrpSpPr>
          <p:grpSpPr>
            <a:xfrm>
              <a:off x="1256711" y="1405708"/>
              <a:ext cx="43276" cy="184846"/>
              <a:chOff x="1256700" y="1103575"/>
              <a:chExt cx="60900" cy="260200"/>
            </a:xfrm>
          </p:grpSpPr>
          <p:sp>
            <p:nvSpPr>
              <p:cNvPr id="553" name="Google Shape;553;p59"/>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9"/>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9"/>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6" name="Google Shape;556;p59"/>
          <p:cNvSpPr/>
          <p:nvPr/>
        </p:nvSpPr>
        <p:spPr>
          <a:xfrm>
            <a:off x="2509175" y="-3861800"/>
            <a:ext cx="4830000" cy="4830300"/>
          </a:xfrm>
          <a:prstGeom prst="ellipse">
            <a:avLst/>
          </a:prstGeom>
          <a:solidFill>
            <a:schemeClr val="dk2"/>
          </a:solidFill>
          <a:ln>
            <a:noFill/>
          </a:ln>
          <a:effectLst>
            <a:outerShdw blurRad="57150" dist="19050" dir="5400000" algn="bl" rotWithShape="0">
              <a:schemeClr val="accent1">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9"/>
          <p:cNvSpPr/>
          <p:nvPr/>
        </p:nvSpPr>
        <p:spPr>
          <a:xfrm>
            <a:off x="7446650" y="3964738"/>
            <a:ext cx="1260600" cy="1260600"/>
          </a:xfrm>
          <a:prstGeom prst="ellipse">
            <a:avLst/>
          </a:prstGeom>
          <a:gradFill>
            <a:gsLst>
              <a:gs pos="0">
                <a:srgbClr val="8DF1FF"/>
              </a:gs>
              <a:gs pos="30000">
                <a:srgbClr val="F2CEFF"/>
              </a:gs>
              <a:gs pos="100000">
                <a:srgbClr val="0445FF"/>
              </a:gs>
            </a:gsLst>
            <a:lin ang="8100019" scaled="0"/>
          </a:gradFill>
          <a:ln>
            <a:noFill/>
          </a:ln>
          <a:effectLst>
            <a:outerShdw blurRad="57150" dist="19050" dir="5400000" algn="bl" rotWithShape="0">
              <a:srgbClr val="4877FF">
                <a:alpha val="7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9"/>
          <p:cNvSpPr/>
          <p:nvPr/>
        </p:nvSpPr>
        <p:spPr>
          <a:xfrm>
            <a:off x="-1777700" y="1816800"/>
            <a:ext cx="3524100" cy="3524100"/>
          </a:xfrm>
          <a:prstGeom prst="ellipse">
            <a:avLst/>
          </a:prstGeom>
          <a:gradFill>
            <a:gsLst>
              <a:gs pos="0">
                <a:srgbClr val="8DF1FF"/>
              </a:gs>
              <a:gs pos="30000">
                <a:srgbClr val="F2CEFF"/>
              </a:gs>
              <a:gs pos="100000">
                <a:srgbClr val="0445FF"/>
              </a:gs>
            </a:gsLst>
            <a:lin ang="8100019" scaled="0"/>
          </a:gradFill>
          <a:ln>
            <a:noFill/>
          </a:ln>
          <a:effectLst>
            <a:outerShdw blurRad="57150" dist="19050" dir="5400000" algn="bl" rotWithShape="0">
              <a:schemeClr val="accent1">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9"/>
          <p:cNvSpPr/>
          <p:nvPr/>
        </p:nvSpPr>
        <p:spPr>
          <a:xfrm>
            <a:off x="7111775" y="-1569850"/>
            <a:ext cx="3524100" cy="3524100"/>
          </a:xfrm>
          <a:prstGeom prst="ellipse">
            <a:avLst/>
          </a:prstGeom>
          <a:gradFill>
            <a:gsLst>
              <a:gs pos="0">
                <a:srgbClr val="8DF1FF"/>
              </a:gs>
              <a:gs pos="30000">
                <a:srgbClr val="F2CEFF"/>
              </a:gs>
              <a:gs pos="100000">
                <a:srgbClr val="0445FF"/>
              </a:gs>
            </a:gsLst>
            <a:lin ang="8100019" scaled="0"/>
          </a:gradFill>
          <a:ln>
            <a:noFill/>
          </a:ln>
          <a:effectLst>
            <a:outerShdw blurRad="57150" dist="19050" dir="5400000" algn="bl" rotWithShape="0">
              <a:schemeClr val="accent1">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60" name="Google Shape;560;p59"/>
          <p:cNvPicPr preferRelativeResize="0"/>
          <p:nvPr/>
        </p:nvPicPr>
        <p:blipFill rotWithShape="1">
          <a:blip r:embed="rId3">
            <a:alphaModFix/>
          </a:blip>
          <a:srcRect l="7340" r="4538" b="19768"/>
          <a:stretch/>
        </p:blipFill>
        <p:spPr>
          <a:xfrm rot="-9134663" flipH="1">
            <a:off x="-1755148" y="3031026"/>
            <a:ext cx="5981304" cy="4126625"/>
          </a:xfrm>
          <a:prstGeom prst="rect">
            <a:avLst/>
          </a:prstGeom>
          <a:noFill/>
          <a:ln>
            <a:noFill/>
          </a:ln>
        </p:spPr>
      </p:pic>
      <p:pic>
        <p:nvPicPr>
          <p:cNvPr id="561" name="Google Shape;561;p59"/>
          <p:cNvPicPr preferRelativeResize="0"/>
          <p:nvPr/>
        </p:nvPicPr>
        <p:blipFill rotWithShape="1">
          <a:blip r:embed="rId3">
            <a:alphaModFix/>
          </a:blip>
          <a:srcRect l="7340" r="4538" b="19768"/>
          <a:stretch/>
        </p:blipFill>
        <p:spPr>
          <a:xfrm rot="2359540" flipH="1">
            <a:off x="6573591" y="-1878314"/>
            <a:ext cx="3498423" cy="2413614"/>
          </a:xfrm>
          <a:prstGeom prst="rect">
            <a:avLst/>
          </a:prstGeom>
          <a:noFill/>
          <a:ln>
            <a:noFill/>
          </a:ln>
        </p:spPr>
      </p:pic>
      <p:pic>
        <p:nvPicPr>
          <p:cNvPr id="562" name="Google Shape;562;p59"/>
          <p:cNvPicPr preferRelativeResize="0"/>
          <p:nvPr/>
        </p:nvPicPr>
        <p:blipFill rotWithShape="1">
          <a:blip r:embed="rId3">
            <a:alphaModFix/>
          </a:blip>
          <a:srcRect l="7340" r="4538" b="19768"/>
          <a:stretch/>
        </p:blipFill>
        <p:spPr>
          <a:xfrm rot="8099997" flipH="1">
            <a:off x="906367" y="-2284251"/>
            <a:ext cx="4111489" cy="2836579"/>
          </a:xfrm>
          <a:prstGeom prst="rect">
            <a:avLst/>
          </a:prstGeom>
          <a:noFill/>
          <a:ln>
            <a:noFill/>
          </a:ln>
        </p:spPr>
      </p:pic>
      <p:pic>
        <p:nvPicPr>
          <p:cNvPr id="563" name="Google Shape;563;p59"/>
          <p:cNvPicPr preferRelativeResize="0"/>
          <p:nvPr/>
        </p:nvPicPr>
        <p:blipFill rotWithShape="1">
          <a:blip r:embed="rId3">
            <a:alphaModFix/>
          </a:blip>
          <a:srcRect l="7340" r="4538" b="19768"/>
          <a:stretch/>
        </p:blipFill>
        <p:spPr>
          <a:xfrm rot="7200074" flipH="1">
            <a:off x="6735536" y="2977714"/>
            <a:ext cx="4276576" cy="2950509"/>
          </a:xfrm>
          <a:prstGeom prst="rect">
            <a:avLst/>
          </a:prstGeom>
          <a:noFill/>
          <a:ln>
            <a:noFill/>
          </a:ln>
        </p:spPr>
      </p:pic>
      <p:pic>
        <p:nvPicPr>
          <p:cNvPr id="564" name="Google Shape;564;p59"/>
          <p:cNvPicPr preferRelativeResize="0"/>
          <p:nvPr/>
        </p:nvPicPr>
        <p:blipFill>
          <a:blip r:embed="rId4">
            <a:alphaModFix/>
          </a:blip>
          <a:stretch>
            <a:fillRect/>
          </a:stretch>
        </p:blipFill>
        <p:spPr>
          <a:xfrm rot="2051224">
            <a:off x="7536343" y="152779"/>
            <a:ext cx="709013" cy="537293"/>
          </a:xfrm>
          <a:prstGeom prst="rect">
            <a:avLst/>
          </a:prstGeom>
          <a:noFill/>
          <a:ln>
            <a:noFill/>
          </a:ln>
        </p:spPr>
      </p:pic>
      <p:sp>
        <p:nvSpPr>
          <p:cNvPr id="565" name="Google Shape;565;p59"/>
          <p:cNvSpPr/>
          <p:nvPr/>
        </p:nvSpPr>
        <p:spPr>
          <a:xfrm>
            <a:off x="-680625" y="-262950"/>
            <a:ext cx="1633500" cy="1633500"/>
          </a:xfrm>
          <a:prstGeom prst="ellipse">
            <a:avLst/>
          </a:prstGeom>
          <a:solidFill>
            <a:schemeClr val="dk2"/>
          </a:solidFill>
          <a:ln>
            <a:noFill/>
          </a:ln>
          <a:effectLst>
            <a:outerShdw blurRad="57150" dist="19050" dir="5400000" algn="bl" rotWithShape="0">
              <a:schemeClr val="accent1">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56"/>
                                        </p:tgtEl>
                                        <p:attrNameLst>
                                          <p:attrName>style.visibility</p:attrName>
                                        </p:attrNameLst>
                                      </p:cBhvr>
                                      <p:to>
                                        <p:strVal val="visible"/>
                                      </p:to>
                                    </p:set>
                                    <p:animEffect transition="in" filter="fade">
                                      <p:cBhvr>
                                        <p:cTn id="7" dur="1000"/>
                                        <p:tgtEl>
                                          <p:spTgt spid="556"/>
                                        </p:tgtEl>
                                      </p:cBhvr>
                                    </p:animEffect>
                                  </p:childTnLst>
                                </p:cTn>
                              </p:par>
                              <p:par>
                                <p:cTn id="8" presetID="10" presetClass="entr" presetSubtype="0" fill="hold" nodeType="withEffect">
                                  <p:stCondLst>
                                    <p:cond delay="0"/>
                                  </p:stCondLst>
                                  <p:childTnLst>
                                    <p:set>
                                      <p:cBhvr>
                                        <p:cTn id="9" dur="1" fill="hold">
                                          <p:stCondLst>
                                            <p:cond delay="0"/>
                                          </p:stCondLst>
                                        </p:cTn>
                                        <p:tgtEl>
                                          <p:spTgt spid="558"/>
                                        </p:tgtEl>
                                        <p:attrNameLst>
                                          <p:attrName>style.visibility</p:attrName>
                                        </p:attrNameLst>
                                      </p:cBhvr>
                                      <p:to>
                                        <p:strVal val="visible"/>
                                      </p:to>
                                    </p:set>
                                    <p:animEffect transition="in" filter="fade">
                                      <p:cBhvr>
                                        <p:cTn id="10" dur="1000"/>
                                        <p:tgtEl>
                                          <p:spTgt spid="558"/>
                                        </p:tgtEl>
                                      </p:cBhvr>
                                    </p:animEffect>
                                  </p:childTnLst>
                                </p:cTn>
                              </p:par>
                              <p:par>
                                <p:cTn id="11" presetID="10" presetClass="entr" presetSubtype="0" fill="hold" nodeType="withEffect">
                                  <p:stCondLst>
                                    <p:cond delay="0"/>
                                  </p:stCondLst>
                                  <p:childTnLst>
                                    <p:set>
                                      <p:cBhvr>
                                        <p:cTn id="12" dur="1" fill="hold">
                                          <p:stCondLst>
                                            <p:cond delay="0"/>
                                          </p:stCondLst>
                                        </p:cTn>
                                        <p:tgtEl>
                                          <p:spTgt spid="559"/>
                                        </p:tgtEl>
                                        <p:attrNameLst>
                                          <p:attrName>style.visibility</p:attrName>
                                        </p:attrNameLst>
                                      </p:cBhvr>
                                      <p:to>
                                        <p:strVal val="visible"/>
                                      </p:to>
                                    </p:set>
                                    <p:animEffect transition="in" filter="fade">
                                      <p:cBhvr>
                                        <p:cTn id="13" dur="1000"/>
                                        <p:tgtEl>
                                          <p:spTgt spid="559"/>
                                        </p:tgtEl>
                                      </p:cBhvr>
                                    </p:animEffect>
                                  </p:childTnLst>
                                </p:cTn>
                              </p:par>
                              <p:par>
                                <p:cTn id="14" presetID="10" presetClass="entr" presetSubtype="0" fill="hold" nodeType="withEffect">
                                  <p:stCondLst>
                                    <p:cond delay="0"/>
                                  </p:stCondLst>
                                  <p:childTnLst>
                                    <p:set>
                                      <p:cBhvr>
                                        <p:cTn id="15" dur="1" fill="hold">
                                          <p:stCondLst>
                                            <p:cond delay="0"/>
                                          </p:stCondLst>
                                        </p:cTn>
                                        <p:tgtEl>
                                          <p:spTgt spid="565"/>
                                        </p:tgtEl>
                                        <p:attrNameLst>
                                          <p:attrName>style.visibility</p:attrName>
                                        </p:attrNameLst>
                                      </p:cBhvr>
                                      <p:to>
                                        <p:strVal val="visible"/>
                                      </p:to>
                                    </p:set>
                                    <p:animEffect transition="in" filter="fade">
                                      <p:cBhvr>
                                        <p:cTn id="16" dur="1000"/>
                                        <p:tgtEl>
                                          <p:spTgt spid="565"/>
                                        </p:tgtEl>
                                      </p:cBhvr>
                                    </p:animEffect>
                                  </p:childTnLst>
                                </p:cTn>
                              </p:par>
                            </p:childTnLst>
                          </p:cTn>
                        </p:par>
                        <p:par>
                          <p:cTn id="17" fill="hold">
                            <p:stCondLst>
                              <p:cond delay="1000"/>
                            </p:stCondLst>
                            <p:childTnLst>
                              <p:par>
                                <p:cTn id="18" presetID="2" presetClass="entr" presetSubtype="4" fill="hold" nodeType="afterEffect">
                                  <p:stCondLst>
                                    <p:cond delay="0"/>
                                  </p:stCondLst>
                                  <p:childTnLst>
                                    <p:set>
                                      <p:cBhvr>
                                        <p:cTn id="19" dur="1" fill="hold">
                                          <p:stCondLst>
                                            <p:cond delay="0"/>
                                          </p:stCondLst>
                                        </p:cTn>
                                        <p:tgtEl>
                                          <p:spTgt spid="560"/>
                                        </p:tgtEl>
                                        <p:attrNameLst>
                                          <p:attrName>style.visibility</p:attrName>
                                        </p:attrNameLst>
                                      </p:cBhvr>
                                      <p:to>
                                        <p:strVal val="visible"/>
                                      </p:to>
                                    </p:set>
                                    <p:anim calcmode="lin" valueType="num">
                                      <p:cBhvr additive="base">
                                        <p:cTn id="20" dur="1000"/>
                                        <p:tgtEl>
                                          <p:spTgt spid="560"/>
                                        </p:tgtEl>
                                        <p:attrNameLst>
                                          <p:attrName>ppt_y</p:attrName>
                                        </p:attrNameLst>
                                      </p:cBhvr>
                                      <p:tavLst>
                                        <p:tav tm="0">
                                          <p:val>
                                            <p:strVal val="#ppt_y+1"/>
                                          </p:val>
                                        </p:tav>
                                        <p:tav tm="100000">
                                          <p:val>
                                            <p:strVal val="#ppt_y"/>
                                          </p:val>
                                        </p:tav>
                                      </p:tavLst>
                                    </p:anim>
                                  </p:childTnLst>
                                </p:cTn>
                              </p:par>
                              <p:par>
                                <p:cTn id="21" presetID="2" presetClass="entr" presetSubtype="1" fill="hold" nodeType="withEffect">
                                  <p:stCondLst>
                                    <p:cond delay="0"/>
                                  </p:stCondLst>
                                  <p:childTnLst>
                                    <p:set>
                                      <p:cBhvr>
                                        <p:cTn id="22" dur="1" fill="hold">
                                          <p:stCondLst>
                                            <p:cond delay="0"/>
                                          </p:stCondLst>
                                        </p:cTn>
                                        <p:tgtEl>
                                          <p:spTgt spid="561"/>
                                        </p:tgtEl>
                                        <p:attrNameLst>
                                          <p:attrName>style.visibility</p:attrName>
                                        </p:attrNameLst>
                                      </p:cBhvr>
                                      <p:to>
                                        <p:strVal val="visible"/>
                                      </p:to>
                                    </p:set>
                                    <p:anim calcmode="lin" valueType="num">
                                      <p:cBhvr additive="base">
                                        <p:cTn id="23" dur="1000"/>
                                        <p:tgtEl>
                                          <p:spTgt spid="561"/>
                                        </p:tgtEl>
                                        <p:attrNameLst>
                                          <p:attrName>ppt_y</p:attrName>
                                        </p:attrNameLst>
                                      </p:cBhvr>
                                      <p:tavLst>
                                        <p:tav tm="0">
                                          <p:val>
                                            <p:strVal val="#ppt_y-1"/>
                                          </p:val>
                                        </p:tav>
                                        <p:tav tm="100000">
                                          <p:val>
                                            <p:strVal val="#ppt_y"/>
                                          </p:val>
                                        </p:tav>
                                      </p:tavLst>
                                    </p:anim>
                                  </p:childTnLst>
                                </p:cTn>
                              </p:par>
                              <p:par>
                                <p:cTn id="24" presetID="2" presetClass="entr" presetSubtype="8" fill="hold" nodeType="withEffect">
                                  <p:stCondLst>
                                    <p:cond delay="0"/>
                                  </p:stCondLst>
                                  <p:childTnLst>
                                    <p:set>
                                      <p:cBhvr>
                                        <p:cTn id="25" dur="1" fill="hold">
                                          <p:stCondLst>
                                            <p:cond delay="0"/>
                                          </p:stCondLst>
                                        </p:cTn>
                                        <p:tgtEl>
                                          <p:spTgt spid="562"/>
                                        </p:tgtEl>
                                        <p:attrNameLst>
                                          <p:attrName>style.visibility</p:attrName>
                                        </p:attrNameLst>
                                      </p:cBhvr>
                                      <p:to>
                                        <p:strVal val="visible"/>
                                      </p:to>
                                    </p:set>
                                    <p:anim calcmode="lin" valueType="num">
                                      <p:cBhvr additive="base">
                                        <p:cTn id="26" dur="1000"/>
                                        <p:tgtEl>
                                          <p:spTgt spid="562"/>
                                        </p:tgtEl>
                                        <p:attrNameLst>
                                          <p:attrName>ppt_x</p:attrName>
                                        </p:attrNameLst>
                                      </p:cBhvr>
                                      <p:tavLst>
                                        <p:tav tm="0">
                                          <p:val>
                                            <p:strVal val="#ppt_x-1"/>
                                          </p:val>
                                        </p:tav>
                                        <p:tav tm="100000">
                                          <p:val>
                                            <p:strVal val="#ppt_x"/>
                                          </p:val>
                                        </p:tav>
                                      </p:tavLst>
                                    </p:anim>
                                  </p:childTnLst>
                                </p:cTn>
                              </p:par>
                              <p:par>
                                <p:cTn id="27" presetID="2" presetClass="entr" presetSubtype="1" fill="hold" nodeType="withEffect">
                                  <p:stCondLst>
                                    <p:cond delay="0"/>
                                  </p:stCondLst>
                                  <p:childTnLst>
                                    <p:set>
                                      <p:cBhvr>
                                        <p:cTn id="28" dur="1" fill="hold">
                                          <p:stCondLst>
                                            <p:cond delay="0"/>
                                          </p:stCondLst>
                                        </p:cTn>
                                        <p:tgtEl>
                                          <p:spTgt spid="564"/>
                                        </p:tgtEl>
                                        <p:attrNameLst>
                                          <p:attrName>style.visibility</p:attrName>
                                        </p:attrNameLst>
                                      </p:cBhvr>
                                      <p:to>
                                        <p:strVal val="visible"/>
                                      </p:to>
                                    </p:set>
                                    <p:anim calcmode="lin" valueType="num">
                                      <p:cBhvr additive="base">
                                        <p:cTn id="29" dur="1000"/>
                                        <p:tgtEl>
                                          <p:spTgt spid="564"/>
                                        </p:tgtEl>
                                        <p:attrNameLst>
                                          <p:attrName>ppt_y</p:attrName>
                                        </p:attrNameLst>
                                      </p:cBhvr>
                                      <p:tavLst>
                                        <p:tav tm="0">
                                          <p:val>
                                            <p:strVal val="#ppt_y-1"/>
                                          </p:val>
                                        </p:tav>
                                        <p:tav tm="100000">
                                          <p:val>
                                            <p:strVal val="#ppt_y"/>
                                          </p:val>
                                        </p:tav>
                                      </p:tavLst>
                                    </p:anim>
                                  </p:childTnLst>
                                </p:cTn>
                              </p:par>
                              <p:par>
                                <p:cTn id="30" presetID="2" presetClass="entr" presetSubtype="2" fill="hold" nodeType="withEffect">
                                  <p:stCondLst>
                                    <p:cond delay="0"/>
                                  </p:stCondLst>
                                  <p:childTnLst>
                                    <p:set>
                                      <p:cBhvr>
                                        <p:cTn id="31" dur="1" fill="hold">
                                          <p:stCondLst>
                                            <p:cond delay="0"/>
                                          </p:stCondLst>
                                        </p:cTn>
                                        <p:tgtEl>
                                          <p:spTgt spid="563"/>
                                        </p:tgtEl>
                                        <p:attrNameLst>
                                          <p:attrName>style.visibility</p:attrName>
                                        </p:attrNameLst>
                                      </p:cBhvr>
                                      <p:to>
                                        <p:strVal val="visible"/>
                                      </p:to>
                                    </p:set>
                                    <p:anim calcmode="lin" valueType="num">
                                      <p:cBhvr additive="base">
                                        <p:cTn id="32" dur="1000"/>
                                        <p:tgtEl>
                                          <p:spTgt spid="56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63">
            <a:hlinkClick r:id="rId3" action="ppaction://hlinksldjump"/>
          </p:cNvPr>
          <p:cNvSpPr txBox="1">
            <a:spLocks noGrp="1"/>
          </p:cNvSpPr>
          <p:nvPr>
            <p:ph type="title"/>
          </p:nvPr>
        </p:nvSpPr>
        <p:spPr>
          <a:xfrm>
            <a:off x="720000" y="2140775"/>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hlink"/>
                </a:solidFill>
                <a:uFill>
                  <a:noFill/>
                </a:uFill>
              </a:rPr>
              <a:t>Falta de comprension profunda</a:t>
            </a:r>
            <a:endParaRPr dirty="0"/>
          </a:p>
        </p:txBody>
      </p:sp>
      <p:sp>
        <p:nvSpPr>
          <p:cNvPr id="621" name="Google Shape;621;p63">
            <a:hlinkClick r:id="rId3" action="ppaction://hlinksldjump"/>
          </p:cNvPr>
          <p:cNvSpPr txBox="1">
            <a:spLocks noGrp="1"/>
          </p:cNvSpPr>
          <p:nvPr>
            <p:ph type="title" idx="2"/>
          </p:nvPr>
        </p:nvSpPr>
        <p:spPr>
          <a:xfrm>
            <a:off x="720000" y="15052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rId3" action="ppaction://hlinksldjump"/>
              </a:rPr>
              <a:t>01</a:t>
            </a:r>
            <a:endParaRPr/>
          </a:p>
        </p:txBody>
      </p:sp>
      <p:sp>
        <p:nvSpPr>
          <p:cNvPr id="622" name="Google Shape;622;p63">
            <a:hlinkClick r:id="" action="ppaction://noaction"/>
          </p:cNvPr>
          <p:cNvSpPr txBox="1">
            <a:spLocks noGrp="1"/>
          </p:cNvSpPr>
          <p:nvPr>
            <p:ph type="title" idx="3"/>
          </p:nvPr>
        </p:nvSpPr>
        <p:spPr>
          <a:xfrm>
            <a:off x="3216713" y="2229724"/>
            <a:ext cx="2710573"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hlink"/>
                </a:solidFill>
                <a:uFill>
                  <a:noFill/>
                </a:uFill>
              </a:rPr>
              <a:t>Respuestas plausibles pero no nesesariamente correctas</a:t>
            </a:r>
            <a:endParaRPr dirty="0"/>
          </a:p>
        </p:txBody>
      </p:sp>
      <p:sp>
        <p:nvSpPr>
          <p:cNvPr id="623" name="Google Shape;623;p63">
            <a:hlinkClick r:id="" action="ppaction://noaction"/>
          </p:cNvPr>
          <p:cNvSpPr txBox="1">
            <a:spLocks noGrp="1"/>
          </p:cNvSpPr>
          <p:nvPr>
            <p:ph type="title" idx="4"/>
          </p:nvPr>
        </p:nvSpPr>
        <p:spPr>
          <a:xfrm>
            <a:off x="3403800" y="15052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02</a:t>
            </a:r>
            <a:endParaRPr/>
          </a:p>
        </p:txBody>
      </p:sp>
      <p:sp>
        <p:nvSpPr>
          <p:cNvPr id="625" name="Google Shape;625;p63">
            <a:hlinkClick r:id="" action="ppaction://noaction"/>
          </p:cNvPr>
          <p:cNvSpPr txBox="1">
            <a:spLocks noGrp="1"/>
          </p:cNvSpPr>
          <p:nvPr>
            <p:ph type="title" idx="6"/>
          </p:nvPr>
        </p:nvSpPr>
        <p:spPr>
          <a:xfrm>
            <a:off x="6087600" y="1945975"/>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hlink"/>
                </a:solidFill>
                <a:uFill>
                  <a:noFill/>
                </a:uFill>
              </a:rPr>
              <a:t>Sensible al sesgo</a:t>
            </a:r>
            <a:endParaRPr dirty="0"/>
          </a:p>
        </p:txBody>
      </p:sp>
      <p:sp>
        <p:nvSpPr>
          <p:cNvPr id="626" name="Google Shape;626;p63">
            <a:hlinkClick r:id="" action="ppaction://noaction"/>
          </p:cNvPr>
          <p:cNvSpPr txBox="1">
            <a:spLocks noGrp="1"/>
          </p:cNvSpPr>
          <p:nvPr>
            <p:ph type="title" idx="7"/>
          </p:nvPr>
        </p:nvSpPr>
        <p:spPr>
          <a:xfrm>
            <a:off x="6087600" y="15052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03</a:t>
            </a:r>
            <a:endParaRPr/>
          </a:p>
        </p:txBody>
      </p:sp>
      <p:sp>
        <p:nvSpPr>
          <p:cNvPr id="628" name="Google Shape;628;p63">
            <a:hlinkClick r:id="" action="ppaction://noaction"/>
          </p:cNvPr>
          <p:cNvSpPr txBox="1">
            <a:spLocks noGrp="1"/>
          </p:cNvSpPr>
          <p:nvPr>
            <p:ph type="title" idx="9"/>
          </p:nvPr>
        </p:nvSpPr>
        <p:spPr>
          <a:xfrm>
            <a:off x="720000" y="3891057"/>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hlink"/>
                </a:solidFill>
                <a:uFill>
                  <a:noFill/>
                </a:uFill>
              </a:rPr>
              <a:t>Vulnerabilidad a manipulacion</a:t>
            </a:r>
            <a:endParaRPr dirty="0"/>
          </a:p>
        </p:txBody>
      </p:sp>
      <p:sp>
        <p:nvSpPr>
          <p:cNvPr id="629" name="Google Shape;629;p63">
            <a:hlinkClick r:id="" action="ppaction://noaction"/>
          </p:cNvPr>
          <p:cNvSpPr txBox="1">
            <a:spLocks noGrp="1"/>
          </p:cNvSpPr>
          <p:nvPr>
            <p:ph type="title" idx="13"/>
          </p:nvPr>
        </p:nvSpPr>
        <p:spPr>
          <a:xfrm>
            <a:off x="720000" y="32184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04</a:t>
            </a:r>
            <a:endParaRPr/>
          </a:p>
        </p:txBody>
      </p:sp>
      <p:sp>
        <p:nvSpPr>
          <p:cNvPr id="631" name="Google Shape;631;p63">
            <a:hlinkClick r:id="" action="ppaction://noaction"/>
          </p:cNvPr>
          <p:cNvSpPr txBox="1">
            <a:spLocks noGrp="1"/>
          </p:cNvSpPr>
          <p:nvPr>
            <p:ph type="title" idx="15"/>
          </p:nvPr>
        </p:nvSpPr>
        <p:spPr>
          <a:xfrm>
            <a:off x="3480348" y="3891057"/>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hlink"/>
                </a:solidFill>
                <a:uFill>
                  <a:noFill/>
                </a:uFill>
              </a:rPr>
              <a:t>Respuestas largas</a:t>
            </a:r>
            <a:endParaRPr dirty="0"/>
          </a:p>
        </p:txBody>
      </p:sp>
      <p:sp>
        <p:nvSpPr>
          <p:cNvPr id="632" name="Google Shape;632;p63">
            <a:hlinkClick r:id="" action="ppaction://noaction"/>
          </p:cNvPr>
          <p:cNvSpPr txBox="1">
            <a:spLocks noGrp="1"/>
          </p:cNvSpPr>
          <p:nvPr>
            <p:ph type="title" idx="16"/>
          </p:nvPr>
        </p:nvSpPr>
        <p:spPr>
          <a:xfrm>
            <a:off x="3403800" y="32184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05</a:t>
            </a:r>
            <a:endParaRPr/>
          </a:p>
        </p:txBody>
      </p:sp>
      <p:sp>
        <p:nvSpPr>
          <p:cNvPr id="634" name="Google Shape;634;p63">
            <a:hlinkClick r:id="" action="ppaction://noaction"/>
          </p:cNvPr>
          <p:cNvSpPr txBox="1">
            <a:spLocks noGrp="1"/>
          </p:cNvSpPr>
          <p:nvPr>
            <p:ph type="title" idx="18"/>
          </p:nvPr>
        </p:nvSpPr>
        <p:spPr>
          <a:xfrm>
            <a:off x="6087600" y="3883473"/>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hlink"/>
                </a:solidFill>
                <a:uFill>
                  <a:noFill/>
                </a:uFill>
              </a:rPr>
              <a:t>Dificultad de mantener contexto</a:t>
            </a:r>
            <a:endParaRPr dirty="0"/>
          </a:p>
        </p:txBody>
      </p:sp>
      <p:sp>
        <p:nvSpPr>
          <p:cNvPr id="635" name="Google Shape;635;p63">
            <a:hlinkClick r:id="" action="ppaction://noaction"/>
          </p:cNvPr>
          <p:cNvSpPr txBox="1">
            <a:spLocks noGrp="1"/>
          </p:cNvSpPr>
          <p:nvPr>
            <p:ph type="title" idx="19"/>
          </p:nvPr>
        </p:nvSpPr>
        <p:spPr>
          <a:xfrm>
            <a:off x="6087600" y="32184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06</a:t>
            </a:r>
            <a:endParaRPr/>
          </a:p>
        </p:txBody>
      </p:sp>
      <p:sp>
        <p:nvSpPr>
          <p:cNvPr id="637" name="Google Shape;637;p6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Limitaciones</a:t>
            </a:r>
            <a:endParaRPr dirty="0"/>
          </a:p>
        </p:txBody>
      </p:sp>
      <p:grpSp>
        <p:nvGrpSpPr>
          <p:cNvPr id="638" name="Google Shape;638;p63"/>
          <p:cNvGrpSpPr/>
          <p:nvPr/>
        </p:nvGrpSpPr>
        <p:grpSpPr>
          <a:xfrm>
            <a:off x="8605274" y="3747208"/>
            <a:ext cx="43276" cy="411646"/>
            <a:chOff x="1256711" y="1178908"/>
            <a:chExt cx="43276" cy="411646"/>
          </a:xfrm>
        </p:grpSpPr>
        <p:grpSp>
          <p:nvGrpSpPr>
            <p:cNvPr id="639" name="Google Shape;639;p63"/>
            <p:cNvGrpSpPr/>
            <p:nvPr/>
          </p:nvGrpSpPr>
          <p:grpSpPr>
            <a:xfrm>
              <a:off x="1256711" y="1178908"/>
              <a:ext cx="43276" cy="184846"/>
              <a:chOff x="1256700" y="1103575"/>
              <a:chExt cx="60900" cy="260200"/>
            </a:xfrm>
          </p:grpSpPr>
          <p:sp>
            <p:nvSpPr>
              <p:cNvPr id="640" name="Google Shape;640;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63"/>
            <p:cNvGrpSpPr/>
            <p:nvPr/>
          </p:nvGrpSpPr>
          <p:grpSpPr>
            <a:xfrm>
              <a:off x="1256711" y="1405708"/>
              <a:ext cx="43276" cy="184846"/>
              <a:chOff x="1256700" y="1103575"/>
              <a:chExt cx="60900" cy="260200"/>
            </a:xfrm>
          </p:grpSpPr>
          <p:sp>
            <p:nvSpPr>
              <p:cNvPr id="644" name="Google Shape;644;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 name="Google Shape;647;p63"/>
          <p:cNvGrpSpPr/>
          <p:nvPr/>
        </p:nvGrpSpPr>
        <p:grpSpPr>
          <a:xfrm>
            <a:off x="364449" y="1505208"/>
            <a:ext cx="43276" cy="411646"/>
            <a:chOff x="1256711" y="1178908"/>
            <a:chExt cx="43276" cy="411646"/>
          </a:xfrm>
        </p:grpSpPr>
        <p:grpSp>
          <p:nvGrpSpPr>
            <p:cNvPr id="648" name="Google Shape;648;p63"/>
            <p:cNvGrpSpPr/>
            <p:nvPr/>
          </p:nvGrpSpPr>
          <p:grpSpPr>
            <a:xfrm>
              <a:off x="1256711" y="1178908"/>
              <a:ext cx="43276" cy="184846"/>
              <a:chOff x="1256700" y="1103575"/>
              <a:chExt cx="60900" cy="260200"/>
            </a:xfrm>
          </p:grpSpPr>
          <p:sp>
            <p:nvSpPr>
              <p:cNvPr id="649" name="Google Shape;649;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63"/>
            <p:cNvGrpSpPr/>
            <p:nvPr/>
          </p:nvGrpSpPr>
          <p:grpSpPr>
            <a:xfrm>
              <a:off x="1256711" y="1405708"/>
              <a:ext cx="43276" cy="184846"/>
              <a:chOff x="1256700" y="1103575"/>
              <a:chExt cx="60900" cy="260200"/>
            </a:xfrm>
          </p:grpSpPr>
          <p:sp>
            <p:nvSpPr>
              <p:cNvPr id="653" name="Google Shape;653;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6" name="Google Shape;656;p63">
            <a:hlinkClick r:id="" action="ppaction://hlinkshowjump?jump=nextslide"/>
          </p:cNvPr>
          <p:cNvSpPr/>
          <p:nvPr/>
        </p:nvSpPr>
        <p:spPr>
          <a:xfrm>
            <a:off x="271492" y="222512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3">
            <a:hlinkClick r:id="rId4" action="ppaction://hlinksldjump"/>
          </p:cNvPr>
          <p:cNvSpPr/>
          <p:nvPr/>
        </p:nvSpPr>
        <p:spPr>
          <a:xfrm>
            <a:off x="271492" y="247502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3">
            <a:hlinkClick r:id="" action="ppaction://hlinkshowjump?jump=previousslide"/>
          </p:cNvPr>
          <p:cNvSpPr/>
          <p:nvPr/>
        </p:nvSpPr>
        <p:spPr>
          <a:xfrm>
            <a:off x="271492" y="272493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endParaRPr sz="1200" b="1">
              <a:solidFill>
                <a:schemeClr val="dk2"/>
              </a:solidFill>
              <a:latin typeface="Darker Grotesque"/>
              <a:ea typeface="Darker Grotesque"/>
              <a:cs typeface="Darker Grotesque"/>
              <a:sym typeface="Darker Grotesque"/>
            </a:endParaRPr>
          </a:p>
        </p:txBody>
      </p:sp>
      <p:sp>
        <p:nvSpPr>
          <p:cNvPr id="659" name="Google Shape;659;p63">
            <a:hlinkClick r:id="rId4" action="ppaction://hlinksldjump"/>
          </p:cNvPr>
          <p:cNvSpPr/>
          <p:nvPr/>
        </p:nvSpPr>
        <p:spPr>
          <a:xfrm>
            <a:off x="312597" y="251126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3">
            <a:hlinkClick r:id="rId4" action="ppaction://hlinksldjump"/>
          </p:cNvPr>
          <p:cNvSpPr/>
          <p:nvPr/>
        </p:nvSpPr>
        <p:spPr>
          <a:xfrm>
            <a:off x="337227" y="255224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1" name="Google Shape;661;p63">
            <a:hlinkClick r:id="" action="ppaction://hlinkshowjump?jump=nextslide"/>
          </p:cNvPr>
          <p:cNvCxnSpPr/>
          <p:nvPr/>
        </p:nvCxnSpPr>
        <p:spPr>
          <a:xfrm>
            <a:off x="317292" y="2321850"/>
            <a:ext cx="102000" cy="0"/>
          </a:xfrm>
          <a:prstGeom prst="straightConnector1">
            <a:avLst/>
          </a:prstGeom>
          <a:noFill/>
          <a:ln w="9525" cap="flat" cmpd="sng">
            <a:solidFill>
              <a:schemeClr val="dk2"/>
            </a:solidFill>
            <a:prstDash val="solid"/>
            <a:round/>
            <a:headEnd type="none" w="med" len="med"/>
            <a:tailEnd type="oval" w="med" len="med"/>
          </a:ln>
        </p:spPr>
      </p:cxnSp>
      <p:cxnSp>
        <p:nvCxnSpPr>
          <p:cNvPr id="662" name="Google Shape;662;p63">
            <a:hlinkClick r:id="" action="ppaction://hlinkshowjump?jump=previousslide"/>
          </p:cNvPr>
          <p:cNvCxnSpPr/>
          <p:nvPr/>
        </p:nvCxnSpPr>
        <p:spPr>
          <a:xfrm>
            <a:off x="317292" y="2821638"/>
            <a:ext cx="102000" cy="0"/>
          </a:xfrm>
          <a:prstGeom prst="straightConnector1">
            <a:avLst/>
          </a:prstGeom>
          <a:noFill/>
          <a:ln w="9525" cap="flat" cmpd="sng">
            <a:solidFill>
              <a:schemeClr val="dk2"/>
            </a:solidFill>
            <a:prstDash val="solid"/>
            <a:round/>
            <a:headEnd type="oval"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37" name="Google Shape;637;p63"/>
          <p:cNvSpPr txBox="1">
            <a:spLocks noGrp="1"/>
          </p:cNvSpPr>
          <p:nvPr>
            <p:ph type="title" idx="21"/>
          </p:nvPr>
        </p:nvSpPr>
        <p:spPr>
          <a:xfrm>
            <a:off x="720000" y="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Tokens</a:t>
            </a:r>
            <a:endParaRPr dirty="0"/>
          </a:p>
        </p:txBody>
      </p:sp>
      <p:grpSp>
        <p:nvGrpSpPr>
          <p:cNvPr id="638" name="Google Shape;638;p63"/>
          <p:cNvGrpSpPr/>
          <p:nvPr/>
        </p:nvGrpSpPr>
        <p:grpSpPr>
          <a:xfrm>
            <a:off x="8605274" y="3747208"/>
            <a:ext cx="43276" cy="411646"/>
            <a:chOff x="1256711" y="1178908"/>
            <a:chExt cx="43276" cy="411646"/>
          </a:xfrm>
        </p:grpSpPr>
        <p:grpSp>
          <p:nvGrpSpPr>
            <p:cNvPr id="639" name="Google Shape;639;p63"/>
            <p:cNvGrpSpPr/>
            <p:nvPr/>
          </p:nvGrpSpPr>
          <p:grpSpPr>
            <a:xfrm>
              <a:off x="1256711" y="1178908"/>
              <a:ext cx="43276" cy="184846"/>
              <a:chOff x="1256700" y="1103575"/>
              <a:chExt cx="60900" cy="260200"/>
            </a:xfrm>
          </p:grpSpPr>
          <p:sp>
            <p:nvSpPr>
              <p:cNvPr id="640" name="Google Shape;640;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63"/>
            <p:cNvGrpSpPr/>
            <p:nvPr/>
          </p:nvGrpSpPr>
          <p:grpSpPr>
            <a:xfrm>
              <a:off x="1256711" y="1405708"/>
              <a:ext cx="43276" cy="184846"/>
              <a:chOff x="1256700" y="1103575"/>
              <a:chExt cx="60900" cy="260200"/>
            </a:xfrm>
          </p:grpSpPr>
          <p:sp>
            <p:nvSpPr>
              <p:cNvPr id="644" name="Google Shape;644;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6" name="Google Shape;656;p63">
            <a:hlinkClick r:id="" action="ppaction://hlinkshowjump?jump=nextslide"/>
          </p:cNvPr>
          <p:cNvSpPr/>
          <p:nvPr/>
        </p:nvSpPr>
        <p:spPr>
          <a:xfrm>
            <a:off x="271492" y="222512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3">
            <a:hlinkClick r:id="rId3" action="ppaction://hlinksldjump"/>
          </p:cNvPr>
          <p:cNvSpPr/>
          <p:nvPr/>
        </p:nvSpPr>
        <p:spPr>
          <a:xfrm>
            <a:off x="271492" y="247502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3">
            <a:hlinkClick r:id="" action="ppaction://hlinkshowjump?jump=previousslide"/>
          </p:cNvPr>
          <p:cNvSpPr/>
          <p:nvPr/>
        </p:nvSpPr>
        <p:spPr>
          <a:xfrm>
            <a:off x="271492" y="272493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endParaRPr sz="1200" b="1">
              <a:solidFill>
                <a:schemeClr val="dk2"/>
              </a:solidFill>
              <a:latin typeface="Darker Grotesque"/>
              <a:ea typeface="Darker Grotesque"/>
              <a:cs typeface="Darker Grotesque"/>
              <a:sym typeface="Darker Grotesque"/>
            </a:endParaRPr>
          </a:p>
        </p:txBody>
      </p:sp>
      <p:pic>
        <p:nvPicPr>
          <p:cNvPr id="2050" name="Picture 2" descr="openai gpt-3.5 models">
            <a:extLst>
              <a:ext uri="{FF2B5EF4-FFF2-40B4-BE49-F238E27FC236}">
                <a16:creationId xmlns:a16="http://schemas.microsoft.com/office/drawing/2014/main" id="{BB928E52-1E3B-E8C3-C179-81D9D92EA0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6932" y="688057"/>
            <a:ext cx="5991225" cy="426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7015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37" name="Google Shape;637;p63"/>
          <p:cNvSpPr txBox="1">
            <a:spLocks noGrp="1"/>
          </p:cNvSpPr>
          <p:nvPr>
            <p:ph type="title" idx="21"/>
          </p:nvPr>
        </p:nvSpPr>
        <p:spPr>
          <a:xfrm>
            <a:off x="720000" y="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Tokens</a:t>
            </a:r>
            <a:endParaRPr dirty="0"/>
          </a:p>
        </p:txBody>
      </p:sp>
      <p:grpSp>
        <p:nvGrpSpPr>
          <p:cNvPr id="638" name="Google Shape;638;p63"/>
          <p:cNvGrpSpPr/>
          <p:nvPr/>
        </p:nvGrpSpPr>
        <p:grpSpPr>
          <a:xfrm>
            <a:off x="8605274" y="3747208"/>
            <a:ext cx="43276" cy="411646"/>
            <a:chOff x="1256711" y="1178908"/>
            <a:chExt cx="43276" cy="411646"/>
          </a:xfrm>
        </p:grpSpPr>
        <p:grpSp>
          <p:nvGrpSpPr>
            <p:cNvPr id="639" name="Google Shape;639;p63"/>
            <p:cNvGrpSpPr/>
            <p:nvPr/>
          </p:nvGrpSpPr>
          <p:grpSpPr>
            <a:xfrm>
              <a:off x="1256711" y="1178908"/>
              <a:ext cx="43276" cy="184846"/>
              <a:chOff x="1256700" y="1103575"/>
              <a:chExt cx="60900" cy="260200"/>
            </a:xfrm>
          </p:grpSpPr>
          <p:sp>
            <p:nvSpPr>
              <p:cNvPr id="640" name="Google Shape;640;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63"/>
            <p:cNvGrpSpPr/>
            <p:nvPr/>
          </p:nvGrpSpPr>
          <p:grpSpPr>
            <a:xfrm>
              <a:off x="1256711" y="1405708"/>
              <a:ext cx="43276" cy="184846"/>
              <a:chOff x="1256700" y="1103575"/>
              <a:chExt cx="60900" cy="260200"/>
            </a:xfrm>
          </p:grpSpPr>
          <p:sp>
            <p:nvSpPr>
              <p:cNvPr id="644" name="Google Shape;644;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6" name="Google Shape;656;p63">
            <a:hlinkClick r:id="" action="ppaction://hlinkshowjump?jump=nextslide"/>
          </p:cNvPr>
          <p:cNvSpPr/>
          <p:nvPr/>
        </p:nvSpPr>
        <p:spPr>
          <a:xfrm>
            <a:off x="271492" y="222512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3">
            <a:hlinkClick r:id="rId3" action="ppaction://hlinksldjump"/>
          </p:cNvPr>
          <p:cNvSpPr/>
          <p:nvPr/>
        </p:nvSpPr>
        <p:spPr>
          <a:xfrm>
            <a:off x="271492" y="247502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3">
            <a:hlinkClick r:id="" action="ppaction://hlinkshowjump?jump=previousslide"/>
          </p:cNvPr>
          <p:cNvSpPr/>
          <p:nvPr/>
        </p:nvSpPr>
        <p:spPr>
          <a:xfrm>
            <a:off x="271492" y="272493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endParaRPr sz="1200" b="1">
              <a:solidFill>
                <a:schemeClr val="dk2"/>
              </a:solidFill>
              <a:latin typeface="Darker Grotesque"/>
              <a:ea typeface="Darker Grotesque"/>
              <a:cs typeface="Darker Grotesque"/>
              <a:sym typeface="Darker Grotesque"/>
            </a:endParaRPr>
          </a:p>
        </p:txBody>
      </p:sp>
      <p:pic>
        <p:nvPicPr>
          <p:cNvPr id="3" name="Picture 2">
            <a:extLst>
              <a:ext uri="{FF2B5EF4-FFF2-40B4-BE49-F238E27FC236}">
                <a16:creationId xmlns:a16="http://schemas.microsoft.com/office/drawing/2014/main" id="{E55BF95C-3A3B-C170-C594-7340CF90CD53}"/>
              </a:ext>
            </a:extLst>
          </p:cNvPr>
          <p:cNvPicPr>
            <a:picLocks noChangeAspect="1"/>
          </p:cNvPicPr>
          <p:nvPr/>
        </p:nvPicPr>
        <p:blipFill>
          <a:blip r:embed="rId4"/>
          <a:stretch>
            <a:fillRect/>
          </a:stretch>
        </p:blipFill>
        <p:spPr>
          <a:xfrm>
            <a:off x="1073372" y="640372"/>
            <a:ext cx="6997255" cy="4169118"/>
          </a:xfrm>
          <a:prstGeom prst="rect">
            <a:avLst/>
          </a:prstGeom>
        </p:spPr>
      </p:pic>
    </p:spTree>
    <p:extLst>
      <p:ext uri="{BB962C8B-B14F-4D97-AF65-F5344CB8AC3E}">
        <p14:creationId xmlns:p14="http://schemas.microsoft.com/office/powerpoint/2010/main" val="126579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9" name="Google Shape;599;p62"/>
          <p:cNvSpPr txBox="1">
            <a:spLocks noGrp="1"/>
          </p:cNvSpPr>
          <p:nvPr>
            <p:ph type="title"/>
          </p:nvPr>
        </p:nvSpPr>
        <p:spPr>
          <a:xfrm>
            <a:off x="1297458" y="1408973"/>
            <a:ext cx="6549080" cy="228654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t>Recomendaciones</a:t>
            </a:r>
            <a:endParaRPr sz="4400" dirty="0"/>
          </a:p>
        </p:txBody>
      </p:sp>
      <p:sp>
        <p:nvSpPr>
          <p:cNvPr id="600" name="Google Shape;600;p62"/>
          <p:cNvSpPr/>
          <p:nvPr/>
        </p:nvSpPr>
        <p:spPr>
          <a:xfrm>
            <a:off x="425825" y="-2226450"/>
            <a:ext cx="3524100" cy="3524100"/>
          </a:xfrm>
          <a:prstGeom prst="ellipse">
            <a:avLst/>
          </a:prstGeom>
          <a:solidFill>
            <a:schemeClr val="dk2"/>
          </a:solidFill>
          <a:ln>
            <a:noFill/>
          </a:ln>
          <a:effectLst>
            <a:outerShdw blurRad="57150" dist="19050" dir="5400000" algn="bl" rotWithShape="0">
              <a:schemeClr val="accent1">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62"/>
          <p:cNvSpPr/>
          <p:nvPr/>
        </p:nvSpPr>
        <p:spPr>
          <a:xfrm>
            <a:off x="-1777700" y="1816800"/>
            <a:ext cx="3524100" cy="3524100"/>
          </a:xfrm>
          <a:prstGeom prst="ellipse">
            <a:avLst/>
          </a:prstGeom>
          <a:gradFill>
            <a:gsLst>
              <a:gs pos="0">
                <a:srgbClr val="8DF1FF"/>
              </a:gs>
              <a:gs pos="30000">
                <a:srgbClr val="F2CEFF"/>
              </a:gs>
              <a:gs pos="100000">
                <a:srgbClr val="0445FF"/>
              </a:gs>
            </a:gsLst>
            <a:lin ang="8100019" scaled="0"/>
          </a:gradFill>
          <a:ln>
            <a:noFill/>
          </a:ln>
          <a:effectLst>
            <a:outerShdw blurRad="57150" dist="19050" dir="5400000" algn="bl" rotWithShape="0">
              <a:schemeClr val="accent1">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62"/>
          <p:cNvSpPr/>
          <p:nvPr/>
        </p:nvSpPr>
        <p:spPr>
          <a:xfrm>
            <a:off x="7111775" y="-1569850"/>
            <a:ext cx="3524100" cy="3524100"/>
          </a:xfrm>
          <a:prstGeom prst="ellipse">
            <a:avLst/>
          </a:prstGeom>
          <a:gradFill>
            <a:gsLst>
              <a:gs pos="0">
                <a:srgbClr val="8DF1FF"/>
              </a:gs>
              <a:gs pos="30000">
                <a:srgbClr val="F2CEFF"/>
              </a:gs>
              <a:gs pos="100000">
                <a:srgbClr val="0445FF"/>
              </a:gs>
            </a:gsLst>
            <a:lin ang="8100019" scaled="0"/>
          </a:gradFill>
          <a:ln>
            <a:noFill/>
          </a:ln>
          <a:effectLst>
            <a:outerShdw blurRad="57150" dist="19050" dir="5400000" algn="bl" rotWithShape="0">
              <a:schemeClr val="accent1">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04" name="Google Shape;604;p62"/>
          <p:cNvPicPr preferRelativeResize="0"/>
          <p:nvPr/>
        </p:nvPicPr>
        <p:blipFill rotWithShape="1">
          <a:blip r:embed="rId3">
            <a:alphaModFix/>
          </a:blip>
          <a:srcRect l="7340" r="4538" b="19768"/>
          <a:stretch/>
        </p:blipFill>
        <p:spPr>
          <a:xfrm rot="7822927" flipH="1">
            <a:off x="5090651" y="1955250"/>
            <a:ext cx="5981303" cy="4126625"/>
          </a:xfrm>
          <a:prstGeom prst="rect">
            <a:avLst/>
          </a:prstGeom>
          <a:noFill/>
          <a:ln>
            <a:noFill/>
          </a:ln>
        </p:spPr>
      </p:pic>
      <p:pic>
        <p:nvPicPr>
          <p:cNvPr id="605" name="Google Shape;605;p62"/>
          <p:cNvPicPr preferRelativeResize="0"/>
          <p:nvPr/>
        </p:nvPicPr>
        <p:blipFill rotWithShape="1">
          <a:blip r:embed="rId3">
            <a:alphaModFix/>
          </a:blip>
          <a:srcRect l="7340" r="4538" b="19768"/>
          <a:stretch/>
        </p:blipFill>
        <p:spPr>
          <a:xfrm rot="-2078371" flipH="1">
            <a:off x="-791456" y="-1124489"/>
            <a:ext cx="3498419" cy="2413615"/>
          </a:xfrm>
          <a:prstGeom prst="rect">
            <a:avLst/>
          </a:prstGeom>
          <a:noFill/>
          <a:ln>
            <a:noFill/>
          </a:ln>
        </p:spPr>
      </p:pic>
      <p:pic>
        <p:nvPicPr>
          <p:cNvPr id="606" name="Google Shape;606;p62"/>
          <p:cNvPicPr preferRelativeResize="0"/>
          <p:nvPr/>
        </p:nvPicPr>
        <p:blipFill>
          <a:blip r:embed="rId4">
            <a:alphaModFix/>
          </a:blip>
          <a:stretch>
            <a:fillRect/>
          </a:stretch>
        </p:blipFill>
        <p:spPr>
          <a:xfrm rot="2051224">
            <a:off x="7536343" y="152779"/>
            <a:ext cx="709013" cy="537293"/>
          </a:xfrm>
          <a:prstGeom prst="rect">
            <a:avLst/>
          </a:prstGeom>
          <a:noFill/>
          <a:ln>
            <a:noFill/>
          </a:ln>
        </p:spPr>
      </p:pic>
      <p:pic>
        <p:nvPicPr>
          <p:cNvPr id="607" name="Google Shape;607;p62"/>
          <p:cNvPicPr preferRelativeResize="0"/>
          <p:nvPr/>
        </p:nvPicPr>
        <p:blipFill>
          <a:blip r:embed="rId4">
            <a:alphaModFix/>
          </a:blip>
          <a:stretch>
            <a:fillRect/>
          </a:stretch>
        </p:blipFill>
        <p:spPr>
          <a:xfrm rot="2051224">
            <a:off x="358718" y="3423954"/>
            <a:ext cx="709013" cy="537293"/>
          </a:xfrm>
          <a:prstGeom prst="rect">
            <a:avLst/>
          </a:prstGeom>
          <a:noFill/>
          <a:ln>
            <a:noFill/>
          </a:ln>
        </p:spPr>
      </p:pic>
      <p:sp>
        <p:nvSpPr>
          <p:cNvPr id="608" name="Google Shape;608;p62">
            <a:hlinkClick r:id="" action="ppaction://hlinkshowjump?jump=nextslide"/>
          </p:cNvPr>
          <p:cNvSpPr/>
          <p:nvPr/>
        </p:nvSpPr>
        <p:spPr>
          <a:xfrm>
            <a:off x="271492" y="222512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2">
            <a:hlinkClick r:id="rId5" action="ppaction://hlinksldjump"/>
          </p:cNvPr>
          <p:cNvSpPr/>
          <p:nvPr/>
        </p:nvSpPr>
        <p:spPr>
          <a:xfrm>
            <a:off x="271492" y="247502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2">
            <a:hlinkClick r:id="" action="ppaction://hlinkshowjump?jump=previousslide"/>
          </p:cNvPr>
          <p:cNvSpPr/>
          <p:nvPr/>
        </p:nvSpPr>
        <p:spPr>
          <a:xfrm>
            <a:off x="271492" y="272493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endParaRPr sz="1200" b="1">
              <a:solidFill>
                <a:schemeClr val="dk2"/>
              </a:solidFill>
              <a:latin typeface="Darker Grotesque"/>
              <a:ea typeface="Darker Grotesque"/>
              <a:cs typeface="Darker Grotesque"/>
              <a:sym typeface="Darker Grotesque"/>
            </a:endParaRPr>
          </a:p>
        </p:txBody>
      </p:sp>
      <p:sp>
        <p:nvSpPr>
          <p:cNvPr id="611" name="Google Shape;611;p62">
            <a:hlinkClick r:id="rId5" action="ppaction://hlinksldjump"/>
          </p:cNvPr>
          <p:cNvSpPr/>
          <p:nvPr/>
        </p:nvSpPr>
        <p:spPr>
          <a:xfrm>
            <a:off x="312597" y="251126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2">
            <a:hlinkClick r:id="rId5" action="ppaction://hlinksldjump"/>
          </p:cNvPr>
          <p:cNvSpPr/>
          <p:nvPr/>
        </p:nvSpPr>
        <p:spPr>
          <a:xfrm>
            <a:off x="337227" y="255224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62">
            <a:hlinkClick r:id="" action="ppaction://hlinkshowjump?jump=nextslide"/>
          </p:cNvPr>
          <p:cNvCxnSpPr/>
          <p:nvPr/>
        </p:nvCxnSpPr>
        <p:spPr>
          <a:xfrm>
            <a:off x="317292" y="2321850"/>
            <a:ext cx="102000" cy="0"/>
          </a:xfrm>
          <a:prstGeom prst="straightConnector1">
            <a:avLst/>
          </a:prstGeom>
          <a:noFill/>
          <a:ln w="9525" cap="flat" cmpd="sng">
            <a:solidFill>
              <a:schemeClr val="dk2"/>
            </a:solidFill>
            <a:prstDash val="solid"/>
            <a:round/>
            <a:headEnd type="none" w="med" len="med"/>
            <a:tailEnd type="oval" w="med" len="med"/>
          </a:ln>
        </p:spPr>
      </p:cxnSp>
      <p:cxnSp>
        <p:nvCxnSpPr>
          <p:cNvPr id="614" name="Google Shape;614;p62">
            <a:hlinkClick r:id="" action="ppaction://hlinkshowjump?jump=previousslide"/>
          </p:cNvPr>
          <p:cNvCxnSpPr/>
          <p:nvPr/>
        </p:nvCxnSpPr>
        <p:spPr>
          <a:xfrm>
            <a:off x="317292" y="2821638"/>
            <a:ext cx="102000" cy="0"/>
          </a:xfrm>
          <a:prstGeom prst="straightConnector1">
            <a:avLst/>
          </a:prstGeom>
          <a:noFill/>
          <a:ln w="9525" cap="flat" cmpd="sng">
            <a:solidFill>
              <a:schemeClr val="dk2"/>
            </a:solidFill>
            <a:prstDash val="solid"/>
            <a:round/>
            <a:headEnd type="oval"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04"/>
                                        </p:tgtEl>
                                        <p:attrNameLst>
                                          <p:attrName>style.visibility</p:attrName>
                                        </p:attrNameLst>
                                      </p:cBhvr>
                                      <p:to>
                                        <p:strVal val="visible"/>
                                      </p:to>
                                    </p:set>
                                    <p:anim calcmode="lin" valueType="num">
                                      <p:cBhvr additive="base">
                                        <p:cTn id="7" dur="1000"/>
                                        <p:tgtEl>
                                          <p:spTgt spid="604"/>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605"/>
                                        </p:tgtEl>
                                        <p:attrNameLst>
                                          <p:attrName>style.visibility</p:attrName>
                                        </p:attrNameLst>
                                      </p:cBhvr>
                                      <p:to>
                                        <p:strVal val="visible"/>
                                      </p:to>
                                    </p:set>
                                    <p:anim calcmode="lin" valueType="num">
                                      <p:cBhvr additive="base">
                                        <p:cTn id="10" dur="1000"/>
                                        <p:tgtEl>
                                          <p:spTgt spid="605"/>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602"/>
                                        </p:tgtEl>
                                        <p:attrNameLst>
                                          <p:attrName>style.visibility</p:attrName>
                                        </p:attrNameLst>
                                      </p:cBhvr>
                                      <p:to>
                                        <p:strVal val="visible"/>
                                      </p:to>
                                    </p:set>
                                    <p:anim calcmode="lin" valueType="num">
                                      <p:cBhvr additive="base">
                                        <p:cTn id="13" dur="1000"/>
                                        <p:tgtEl>
                                          <p:spTgt spid="602"/>
                                        </p:tgtEl>
                                        <p:attrNameLst>
                                          <p:attrName>ppt_x</p:attrName>
                                        </p:attrNameLst>
                                      </p:cBhvr>
                                      <p:tavLst>
                                        <p:tav tm="0">
                                          <p:val>
                                            <p:strVal val="#ppt_x-1"/>
                                          </p:val>
                                        </p:tav>
                                        <p:tav tm="100000">
                                          <p:val>
                                            <p:strVal val="#ppt_x"/>
                                          </p:val>
                                        </p:tav>
                                      </p:tavLst>
                                    </p:anim>
                                  </p:childTnLst>
                                </p:cTn>
                              </p:par>
                              <p:par>
                                <p:cTn id="14" presetID="2" presetClass="entr" presetSubtype="1" fill="hold" nodeType="withEffect">
                                  <p:stCondLst>
                                    <p:cond delay="0"/>
                                  </p:stCondLst>
                                  <p:childTnLst>
                                    <p:set>
                                      <p:cBhvr>
                                        <p:cTn id="15" dur="1" fill="hold">
                                          <p:stCondLst>
                                            <p:cond delay="0"/>
                                          </p:stCondLst>
                                        </p:cTn>
                                        <p:tgtEl>
                                          <p:spTgt spid="603"/>
                                        </p:tgtEl>
                                        <p:attrNameLst>
                                          <p:attrName>style.visibility</p:attrName>
                                        </p:attrNameLst>
                                      </p:cBhvr>
                                      <p:to>
                                        <p:strVal val="visible"/>
                                      </p:to>
                                    </p:set>
                                    <p:anim calcmode="lin" valueType="num">
                                      <p:cBhvr additive="base">
                                        <p:cTn id="16" dur="1000"/>
                                        <p:tgtEl>
                                          <p:spTgt spid="603"/>
                                        </p:tgtEl>
                                        <p:attrNameLst>
                                          <p:attrName>ppt_y</p:attrName>
                                        </p:attrNameLst>
                                      </p:cBhvr>
                                      <p:tavLst>
                                        <p:tav tm="0">
                                          <p:val>
                                            <p:strVal val="#ppt_y-1"/>
                                          </p:val>
                                        </p:tav>
                                        <p:tav tm="100000">
                                          <p:val>
                                            <p:strVal val="#ppt_y"/>
                                          </p:val>
                                        </p:tav>
                                      </p:tavLst>
                                    </p:anim>
                                  </p:childTnLst>
                                </p:cTn>
                              </p:par>
                              <p:par>
                                <p:cTn id="17" presetID="10" presetClass="entr" presetSubtype="0" fill="hold" nodeType="withEffect">
                                  <p:stCondLst>
                                    <p:cond delay="0"/>
                                  </p:stCondLst>
                                  <p:childTnLst>
                                    <p:set>
                                      <p:cBhvr>
                                        <p:cTn id="18" dur="1" fill="hold">
                                          <p:stCondLst>
                                            <p:cond delay="0"/>
                                          </p:stCondLst>
                                        </p:cTn>
                                        <p:tgtEl>
                                          <p:spTgt spid="606"/>
                                        </p:tgtEl>
                                        <p:attrNameLst>
                                          <p:attrName>style.visibility</p:attrName>
                                        </p:attrNameLst>
                                      </p:cBhvr>
                                      <p:to>
                                        <p:strVal val="visible"/>
                                      </p:to>
                                    </p:set>
                                    <p:animEffect transition="in" filter="fade">
                                      <p:cBhvr>
                                        <p:cTn id="19" dur="1000"/>
                                        <p:tgtEl>
                                          <p:spTgt spid="606"/>
                                        </p:tgtEl>
                                      </p:cBhvr>
                                    </p:animEffect>
                                  </p:childTnLst>
                                </p:cTn>
                              </p:par>
                              <p:par>
                                <p:cTn id="20" presetID="10" presetClass="entr" presetSubtype="0" fill="hold" nodeType="withEffect">
                                  <p:stCondLst>
                                    <p:cond delay="0"/>
                                  </p:stCondLst>
                                  <p:childTnLst>
                                    <p:set>
                                      <p:cBhvr>
                                        <p:cTn id="21" dur="1" fill="hold">
                                          <p:stCondLst>
                                            <p:cond delay="0"/>
                                          </p:stCondLst>
                                        </p:cTn>
                                        <p:tgtEl>
                                          <p:spTgt spid="607"/>
                                        </p:tgtEl>
                                        <p:attrNameLst>
                                          <p:attrName>style.visibility</p:attrName>
                                        </p:attrNameLst>
                                      </p:cBhvr>
                                      <p:to>
                                        <p:strVal val="visible"/>
                                      </p:to>
                                    </p:set>
                                    <p:animEffect transition="in" filter="fade">
                                      <p:cBhvr>
                                        <p:cTn id="22" dur="1000"/>
                                        <p:tgtEl>
                                          <p:spTgt spid="607"/>
                                        </p:tgtEl>
                                      </p:cBhvr>
                                    </p:animEffect>
                                  </p:childTnLst>
                                </p:cTn>
                              </p:par>
                              <p:par>
                                <p:cTn id="23" presetID="2" presetClass="entr" presetSubtype="1" fill="hold" nodeType="withEffect">
                                  <p:stCondLst>
                                    <p:cond delay="0"/>
                                  </p:stCondLst>
                                  <p:childTnLst>
                                    <p:set>
                                      <p:cBhvr>
                                        <p:cTn id="24" dur="1" fill="hold">
                                          <p:stCondLst>
                                            <p:cond delay="0"/>
                                          </p:stCondLst>
                                        </p:cTn>
                                        <p:tgtEl>
                                          <p:spTgt spid="600"/>
                                        </p:tgtEl>
                                        <p:attrNameLst>
                                          <p:attrName>style.visibility</p:attrName>
                                        </p:attrNameLst>
                                      </p:cBhvr>
                                      <p:to>
                                        <p:strVal val="visible"/>
                                      </p:to>
                                    </p:set>
                                    <p:anim calcmode="lin" valueType="num">
                                      <p:cBhvr additive="base">
                                        <p:cTn id="25" dur="1000"/>
                                        <p:tgtEl>
                                          <p:spTgt spid="600"/>
                                        </p:tgtEl>
                                        <p:attrNameLst>
                                          <p:attrName>ppt_y</p:attrName>
                                        </p:attrNameLst>
                                      </p:cBhvr>
                                      <p:tavLst>
                                        <p:tav tm="0">
                                          <p:val>
                                            <p:strVal val="#ppt_y-1"/>
                                          </p:val>
                                        </p:tav>
                                        <p:tav tm="100000">
                                          <p:val>
                                            <p:strVal val="#ppt_y"/>
                                          </p:val>
                                        </p:tav>
                                      </p:tavLst>
                                    </p:anim>
                                  </p:childTnLst>
                                </p:cTn>
                              </p:par>
                              <p:par>
                                <p:cTn id="26" presetID="23" presetClass="entr" presetSubtype="16" fill="hold" nodeType="withEffect">
                                  <p:stCondLst>
                                    <p:cond delay="0"/>
                                  </p:stCondLst>
                                  <p:childTnLst>
                                    <p:set>
                                      <p:cBhvr>
                                        <p:cTn id="27" dur="1" fill="hold">
                                          <p:stCondLst>
                                            <p:cond delay="0"/>
                                          </p:stCondLst>
                                        </p:cTn>
                                        <p:tgtEl>
                                          <p:spTgt spid="599"/>
                                        </p:tgtEl>
                                        <p:attrNameLst>
                                          <p:attrName>style.visibility</p:attrName>
                                        </p:attrNameLst>
                                      </p:cBhvr>
                                      <p:to>
                                        <p:strVal val="visible"/>
                                      </p:to>
                                    </p:set>
                                    <p:anim calcmode="lin" valueType="num">
                                      <p:cBhvr additive="base">
                                        <p:cTn id="28" dur="1000"/>
                                        <p:tgtEl>
                                          <p:spTgt spid="599"/>
                                        </p:tgtEl>
                                        <p:attrNameLst>
                                          <p:attrName>ppt_w</p:attrName>
                                        </p:attrNameLst>
                                      </p:cBhvr>
                                      <p:tavLst>
                                        <p:tav tm="0">
                                          <p:val>
                                            <p:strVal val="0"/>
                                          </p:val>
                                        </p:tav>
                                        <p:tav tm="100000">
                                          <p:val>
                                            <p:strVal val="#ppt_w"/>
                                          </p:val>
                                        </p:tav>
                                      </p:tavLst>
                                    </p:anim>
                                    <p:anim calcmode="lin" valueType="num">
                                      <p:cBhvr additive="base">
                                        <p:cTn id="29" dur="1000"/>
                                        <p:tgtEl>
                                          <p:spTgt spid="599"/>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7" name="Google Shape;797;p70"/>
          <p:cNvSpPr txBox="1">
            <a:spLocks noGrp="1"/>
          </p:cNvSpPr>
          <p:nvPr>
            <p:ph type="subTitle" idx="4"/>
          </p:nvPr>
        </p:nvSpPr>
        <p:spPr>
          <a:xfrm>
            <a:off x="4255008" y="2421613"/>
            <a:ext cx="4617500" cy="105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Corrije la ortografia y redaccion del siguiente texto:</a:t>
            </a:r>
          </a:p>
          <a:p>
            <a:pPr marL="0" lvl="0" indent="0" algn="ctr" rtl="0">
              <a:spcBef>
                <a:spcPts val="0"/>
              </a:spcBef>
              <a:spcAft>
                <a:spcPts val="0"/>
              </a:spcAft>
              <a:buNone/>
            </a:pPr>
            <a:endParaRPr lang="en" sz="2800" dirty="0"/>
          </a:p>
          <a:p>
            <a:pPr marL="0" lvl="0" indent="0" algn="ctr" rtl="0">
              <a:spcBef>
                <a:spcPts val="0"/>
              </a:spcBef>
              <a:spcAft>
                <a:spcPts val="0"/>
              </a:spcAft>
              <a:buNone/>
            </a:pPr>
            <a:r>
              <a:rPr lang="en" sz="2800" dirty="0"/>
              <a:t>Texto</a:t>
            </a:r>
            <a:endParaRPr sz="2800" dirty="0"/>
          </a:p>
        </p:txBody>
      </p:sp>
      <p:sp>
        <p:nvSpPr>
          <p:cNvPr id="798" name="Google Shape;798;p7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Comienza siemple</a:t>
            </a:r>
            <a:endParaRPr dirty="0"/>
          </a:p>
        </p:txBody>
      </p:sp>
      <p:sp>
        <p:nvSpPr>
          <p:cNvPr id="810" name="Google Shape;810;p70">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0">
            <a:hlinkClick r:id="rId3"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0"/>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rId4" action="ppaction://hlinksldjump">
                  <a:extLst>
                    <a:ext uri="{A12FA001-AC4F-418D-AE19-62706E023703}">
                      <ahyp:hlinkClr xmlns:ahyp="http://schemas.microsoft.com/office/drawing/2018/hyperlinkcolor" val="tx"/>
                    </a:ext>
                  </a:extLst>
                </a:hlinkClick>
              </a:rPr>
              <a:t>1</a:t>
            </a:r>
            <a:endParaRPr sz="1200" b="1">
              <a:solidFill>
                <a:schemeClr val="dk2"/>
              </a:solidFill>
              <a:latin typeface="Darker Grotesque"/>
              <a:ea typeface="Darker Grotesque"/>
              <a:cs typeface="Darker Grotesque"/>
              <a:sym typeface="Darker Grotesque"/>
            </a:endParaRPr>
          </a:p>
        </p:txBody>
      </p:sp>
      <p:sp>
        <p:nvSpPr>
          <p:cNvPr id="813" name="Google Shape;813;p70">
            <a:hlinkClick r:id="rId3"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0">
            <a:hlinkClick r:id="rId3"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 name="Google Shape;815;p70">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816" name="Google Shape;816;p70">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 name="Google Shape;817;p70">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sp>
        <p:nvSpPr>
          <p:cNvPr id="3" name="Subtitle 2">
            <a:extLst>
              <a:ext uri="{FF2B5EF4-FFF2-40B4-BE49-F238E27FC236}">
                <a16:creationId xmlns:a16="http://schemas.microsoft.com/office/drawing/2014/main" id="{C02DDD13-D834-82BA-A193-51D15140B1E1}"/>
              </a:ext>
            </a:extLst>
          </p:cNvPr>
          <p:cNvSpPr>
            <a:spLocks noGrp="1"/>
          </p:cNvSpPr>
          <p:nvPr>
            <p:ph type="subTitle" idx="1"/>
          </p:nvPr>
        </p:nvSpPr>
        <p:spPr>
          <a:xfrm>
            <a:off x="1302972" y="1259342"/>
            <a:ext cx="5626368" cy="869120"/>
          </a:xfrm>
        </p:spPr>
        <p:txBody>
          <a:bodyPr/>
          <a:lstStyle/>
          <a:p>
            <a:pPr algn="l"/>
            <a:r>
              <a:rPr lang="en-US" dirty="0"/>
              <a:t>En </a:t>
            </a:r>
            <a:r>
              <a:rPr lang="en-US" dirty="0" err="1"/>
              <a:t>ocaciones</a:t>
            </a:r>
            <a:r>
              <a:rPr lang="en-US" dirty="0"/>
              <a:t> no es </a:t>
            </a:r>
            <a:r>
              <a:rPr lang="en-US" dirty="0" err="1"/>
              <a:t>nesesario</a:t>
            </a:r>
            <a:r>
              <a:rPr lang="en-US" dirty="0"/>
              <a:t> </a:t>
            </a:r>
            <a:r>
              <a:rPr lang="en-US" dirty="0" err="1"/>
              <a:t>el</a:t>
            </a:r>
            <a:r>
              <a:rPr lang="en-US" dirty="0"/>
              <a:t> </a:t>
            </a:r>
            <a:r>
              <a:rPr lang="en-US" dirty="0" err="1"/>
              <a:t>tener</a:t>
            </a:r>
            <a:r>
              <a:rPr lang="en-US" dirty="0"/>
              <a:t> prompts tan </a:t>
            </a:r>
            <a:r>
              <a:rPr lang="en-US" dirty="0" err="1"/>
              <a:t>completos</a:t>
            </a:r>
            <a:endParaRPr lang="en-US" dirty="0"/>
          </a:p>
        </p:txBody>
      </p:sp>
      <p:pic>
        <p:nvPicPr>
          <p:cNvPr id="1026" name="Picture 2" descr="Cómo mejorar tu ortografía con la UNAM, gratis y en 20 horas - Infobae">
            <a:extLst>
              <a:ext uri="{FF2B5EF4-FFF2-40B4-BE49-F238E27FC236}">
                <a16:creationId xmlns:a16="http://schemas.microsoft.com/office/drawing/2014/main" id="{0B2C7E6C-320F-65F1-2CF6-1F2C2736C5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93060" y="2199705"/>
            <a:ext cx="3061948" cy="16872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30687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7" name="Google Shape;797;p70"/>
          <p:cNvSpPr txBox="1">
            <a:spLocks noGrp="1"/>
          </p:cNvSpPr>
          <p:nvPr>
            <p:ph type="subTitle" idx="4"/>
          </p:nvPr>
        </p:nvSpPr>
        <p:spPr>
          <a:xfrm>
            <a:off x="891896" y="1449042"/>
            <a:ext cx="2972181" cy="244645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2000" dirty="0"/>
              <a:t>Escribe una carta sobre un </a:t>
            </a:r>
          </a:p>
          <a:p>
            <a:pPr marL="0" lvl="0" indent="0" algn="l" rtl="0">
              <a:spcBef>
                <a:spcPts val="0"/>
              </a:spcBef>
              <a:spcAft>
                <a:spcPts val="0"/>
              </a:spcAft>
              <a:buNone/>
            </a:pPr>
            <a:r>
              <a:rPr lang="es-ES" sz="2000" dirty="0"/>
              <a:t>estudiante llamado Juan Pérez </a:t>
            </a:r>
          </a:p>
          <a:p>
            <a:pPr marL="0" lvl="0" indent="0" algn="l" rtl="0">
              <a:spcBef>
                <a:spcPts val="0"/>
              </a:spcBef>
              <a:spcAft>
                <a:spcPts val="0"/>
              </a:spcAft>
              <a:buNone/>
            </a:pPr>
            <a:r>
              <a:rPr lang="es-ES" sz="2000" dirty="0"/>
              <a:t>para ayudarlo a ingresar a un </a:t>
            </a:r>
          </a:p>
          <a:p>
            <a:pPr marL="0" lvl="0" indent="0" algn="l" rtl="0">
              <a:spcBef>
                <a:spcPts val="0"/>
              </a:spcBef>
              <a:spcAft>
                <a:spcPts val="0"/>
              </a:spcAft>
              <a:buNone/>
            </a:pPr>
            <a:r>
              <a:rPr lang="es-ES" sz="2000" dirty="0"/>
              <a:t>programa de posgrado en </a:t>
            </a:r>
          </a:p>
          <a:p>
            <a:pPr marL="0" lvl="0" indent="0" algn="l" rtl="0">
              <a:spcBef>
                <a:spcPts val="0"/>
              </a:spcBef>
              <a:spcAft>
                <a:spcPts val="0"/>
              </a:spcAft>
              <a:buNone/>
            </a:pPr>
            <a:r>
              <a:rPr lang="es-ES" sz="2000" dirty="0"/>
              <a:t>computación.</a:t>
            </a:r>
          </a:p>
        </p:txBody>
      </p:sp>
      <p:sp>
        <p:nvSpPr>
          <p:cNvPr id="798" name="Google Shape;798;p7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Especifica</a:t>
            </a:r>
            <a:endParaRPr dirty="0"/>
          </a:p>
        </p:txBody>
      </p:sp>
      <p:sp>
        <p:nvSpPr>
          <p:cNvPr id="810" name="Google Shape;810;p70">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0">
            <a:hlinkClick r:id="rId3"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0"/>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rId4" action="ppaction://hlinksldjump">
                  <a:extLst>
                    <a:ext uri="{A12FA001-AC4F-418D-AE19-62706E023703}">
                      <ahyp:hlinkClr xmlns:ahyp="http://schemas.microsoft.com/office/drawing/2018/hyperlinkcolor" val="tx"/>
                    </a:ext>
                  </a:extLst>
                </a:hlinkClick>
              </a:rPr>
              <a:t>1</a:t>
            </a:r>
            <a:endParaRPr sz="1200" b="1">
              <a:solidFill>
                <a:schemeClr val="dk2"/>
              </a:solidFill>
              <a:latin typeface="Darker Grotesque"/>
              <a:ea typeface="Darker Grotesque"/>
              <a:cs typeface="Darker Grotesque"/>
              <a:sym typeface="Darker Grotesque"/>
            </a:endParaRPr>
          </a:p>
        </p:txBody>
      </p:sp>
      <p:sp>
        <p:nvSpPr>
          <p:cNvPr id="813" name="Google Shape;813;p70">
            <a:hlinkClick r:id="rId3"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0">
            <a:hlinkClick r:id="rId3"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 name="Google Shape;815;p70">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816" name="Google Shape;816;p70">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 name="Google Shape;817;p70">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grpSp>
        <p:nvGrpSpPr>
          <p:cNvPr id="5" name="Google Shape;11712;p140">
            <a:extLst>
              <a:ext uri="{FF2B5EF4-FFF2-40B4-BE49-F238E27FC236}">
                <a16:creationId xmlns:a16="http://schemas.microsoft.com/office/drawing/2014/main" id="{638AB920-0EDD-4D56-2604-11E1AE2F2397}"/>
              </a:ext>
            </a:extLst>
          </p:cNvPr>
          <p:cNvGrpSpPr/>
          <p:nvPr/>
        </p:nvGrpSpPr>
        <p:grpSpPr>
          <a:xfrm>
            <a:off x="6423835" y="748492"/>
            <a:ext cx="696862" cy="678456"/>
            <a:chOff x="1487200" y="4993750"/>
            <a:chExt cx="483125" cy="483125"/>
          </a:xfrm>
          <a:solidFill>
            <a:schemeClr val="accent1">
              <a:lumMod val="60000"/>
              <a:lumOff val="40000"/>
            </a:schemeClr>
          </a:solidFill>
        </p:grpSpPr>
        <p:sp>
          <p:nvSpPr>
            <p:cNvPr id="6" name="Google Shape;11713;p140">
              <a:extLst>
                <a:ext uri="{FF2B5EF4-FFF2-40B4-BE49-F238E27FC236}">
                  <a16:creationId xmlns:a16="http://schemas.microsoft.com/office/drawing/2014/main" id="{FC3A25B9-3BC9-22A2-5499-FE0528970414}"/>
                </a:ext>
              </a:extLst>
            </p:cNvPr>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 name="Google Shape;11714;p140">
              <a:extLst>
                <a:ext uri="{FF2B5EF4-FFF2-40B4-BE49-F238E27FC236}">
                  <a16:creationId xmlns:a16="http://schemas.microsoft.com/office/drawing/2014/main" id="{902696B5-DB32-E2B4-B438-CBE83EB7CF30}"/>
                </a:ext>
              </a:extLst>
            </p:cNvPr>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 name="Google Shape;11715;p140">
            <a:extLst>
              <a:ext uri="{FF2B5EF4-FFF2-40B4-BE49-F238E27FC236}">
                <a16:creationId xmlns:a16="http://schemas.microsoft.com/office/drawing/2014/main" id="{3D9CA126-A1A5-BE1C-3EA9-0C8FDFA6F484}"/>
              </a:ext>
            </a:extLst>
          </p:cNvPr>
          <p:cNvGrpSpPr/>
          <p:nvPr/>
        </p:nvGrpSpPr>
        <p:grpSpPr>
          <a:xfrm>
            <a:off x="1839072" y="770621"/>
            <a:ext cx="696862" cy="678456"/>
            <a:chOff x="2081650" y="4993750"/>
            <a:chExt cx="483125" cy="483125"/>
          </a:xfrm>
          <a:solidFill>
            <a:schemeClr val="accent2">
              <a:lumMod val="75000"/>
            </a:schemeClr>
          </a:solidFill>
        </p:grpSpPr>
        <p:sp>
          <p:nvSpPr>
            <p:cNvPr id="9" name="Google Shape;11716;p140">
              <a:extLst>
                <a:ext uri="{FF2B5EF4-FFF2-40B4-BE49-F238E27FC236}">
                  <a16:creationId xmlns:a16="http://schemas.microsoft.com/office/drawing/2014/main" id="{DC18CA8A-44FE-D451-3535-27EECF574289}"/>
                </a:ext>
              </a:extLst>
            </p:cNvPr>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Google Shape;11717;p140">
              <a:extLst>
                <a:ext uri="{FF2B5EF4-FFF2-40B4-BE49-F238E27FC236}">
                  <a16:creationId xmlns:a16="http://schemas.microsoft.com/office/drawing/2014/main" id="{8F45E950-98FA-5A18-C1A1-C80E761F73EE}"/>
                </a:ext>
              </a:extLst>
            </p:cNvPr>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 name="Google Shape;797;p70">
            <a:extLst>
              <a:ext uri="{FF2B5EF4-FFF2-40B4-BE49-F238E27FC236}">
                <a16:creationId xmlns:a16="http://schemas.microsoft.com/office/drawing/2014/main" id="{EAE803AA-119F-D52A-B337-4B827E0CBC55}"/>
              </a:ext>
            </a:extLst>
          </p:cNvPr>
          <p:cNvSpPr txBox="1">
            <a:spLocks/>
          </p:cNvSpPr>
          <p:nvPr/>
        </p:nvSpPr>
        <p:spPr>
          <a:xfrm>
            <a:off x="4290870" y="1948552"/>
            <a:ext cx="4226324" cy="244645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Darker Grotesque"/>
              <a:buNone/>
              <a:defRPr sz="1400" b="0" i="0" u="none" strike="noStrike" cap="none">
                <a:solidFill>
                  <a:srgbClr val="000000"/>
                </a:solidFill>
                <a:latin typeface="Darker Grotesque"/>
                <a:ea typeface="Darker Grotesque"/>
                <a:cs typeface="Darker Grotesque"/>
                <a:sym typeface="Darker Grotesque"/>
              </a:defRPr>
            </a:lvl1pPr>
            <a:lvl2pPr marL="914400" marR="0" lvl="1"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2pPr>
            <a:lvl3pPr marL="1371600" marR="0" lvl="2"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3pPr>
            <a:lvl4pPr marL="1828800" marR="0" lvl="3"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4pPr>
            <a:lvl5pPr marL="2286000" marR="0" lvl="4"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5pPr>
            <a:lvl6pPr marL="2743200" marR="0" lvl="5"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6pPr>
            <a:lvl7pPr marL="3200400" marR="0" lvl="6"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7pPr>
            <a:lvl8pPr marL="3657600" marR="0" lvl="7"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8pPr>
            <a:lvl9pPr marL="4114800" marR="0" lvl="8"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9pPr>
          </a:lstStyle>
          <a:p>
            <a:pPr marL="0" indent="0" algn="l"/>
            <a:r>
              <a:rPr lang="es-ES" sz="2000" dirty="0"/>
              <a:t>Redacta una carta de  recomendación de un estudiante llamado Juan Pérez para su solicitud de ingreso a la maestría en Ciencias de la Computación. Menciona su habilidad en programación, capacidad para trabajar en equipo y habilidades de comunicación. La carta debe incluir una introducción, cuerpo y conclusión y debe contener no más de tres párrafos.</a:t>
            </a:r>
          </a:p>
        </p:txBody>
      </p:sp>
    </p:spTree>
    <p:extLst>
      <p:ext uri="{BB962C8B-B14F-4D97-AF65-F5344CB8AC3E}">
        <p14:creationId xmlns:p14="http://schemas.microsoft.com/office/powerpoint/2010/main" val="14095052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7" name="Google Shape;797;p70"/>
          <p:cNvSpPr txBox="1">
            <a:spLocks noGrp="1"/>
          </p:cNvSpPr>
          <p:nvPr>
            <p:ph type="subTitle" idx="4"/>
          </p:nvPr>
        </p:nvSpPr>
        <p:spPr>
          <a:xfrm>
            <a:off x="873214" y="1457582"/>
            <a:ext cx="3009544" cy="244645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2000" dirty="0"/>
              <a:t>Explica el concepto de </a:t>
            </a:r>
            <a:r>
              <a:rPr lang="es-ES" sz="2000" dirty="0" err="1"/>
              <a:t>prompt</a:t>
            </a:r>
            <a:r>
              <a:rPr lang="es-ES" sz="2000" dirty="0"/>
              <a:t> </a:t>
            </a:r>
            <a:r>
              <a:rPr lang="es-ES" sz="2000" dirty="0" err="1"/>
              <a:t>engineering</a:t>
            </a:r>
            <a:r>
              <a:rPr lang="es-ES" sz="2000" dirty="0"/>
              <a:t>. Procura que la explicación sea breve, solo unas pocas oraciones, y no seas demasiado descriptivo.</a:t>
            </a:r>
          </a:p>
        </p:txBody>
      </p:sp>
      <p:sp>
        <p:nvSpPr>
          <p:cNvPr id="798" name="Google Shape;798;p7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Evitar</a:t>
            </a:r>
            <a:r>
              <a:rPr lang="en-US" dirty="0"/>
              <a:t> </a:t>
            </a:r>
            <a:r>
              <a:rPr lang="en-US" dirty="0" err="1"/>
              <a:t>imprecisiones</a:t>
            </a:r>
            <a:endParaRPr lang="en-US" dirty="0"/>
          </a:p>
        </p:txBody>
      </p:sp>
      <p:sp>
        <p:nvSpPr>
          <p:cNvPr id="810" name="Google Shape;810;p70">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0">
            <a:hlinkClick r:id="rId3"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0"/>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rId4" action="ppaction://hlinksldjump">
                  <a:extLst>
                    <a:ext uri="{A12FA001-AC4F-418D-AE19-62706E023703}">
                      <ahyp:hlinkClr xmlns:ahyp="http://schemas.microsoft.com/office/drawing/2018/hyperlinkcolor" val="tx"/>
                    </a:ext>
                  </a:extLst>
                </a:hlinkClick>
              </a:rPr>
              <a:t>1</a:t>
            </a:r>
            <a:endParaRPr sz="1200" b="1">
              <a:solidFill>
                <a:schemeClr val="dk2"/>
              </a:solidFill>
              <a:latin typeface="Darker Grotesque"/>
              <a:ea typeface="Darker Grotesque"/>
              <a:cs typeface="Darker Grotesque"/>
              <a:sym typeface="Darker Grotesque"/>
            </a:endParaRPr>
          </a:p>
        </p:txBody>
      </p:sp>
      <p:sp>
        <p:nvSpPr>
          <p:cNvPr id="813" name="Google Shape;813;p70">
            <a:hlinkClick r:id="rId3"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0">
            <a:hlinkClick r:id="rId3"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 name="Google Shape;815;p70">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816" name="Google Shape;816;p70">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 name="Google Shape;817;p70">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grpSp>
        <p:nvGrpSpPr>
          <p:cNvPr id="5" name="Google Shape;11712;p140">
            <a:extLst>
              <a:ext uri="{FF2B5EF4-FFF2-40B4-BE49-F238E27FC236}">
                <a16:creationId xmlns:a16="http://schemas.microsoft.com/office/drawing/2014/main" id="{638AB920-0EDD-4D56-2604-11E1AE2F2397}"/>
              </a:ext>
            </a:extLst>
          </p:cNvPr>
          <p:cNvGrpSpPr/>
          <p:nvPr/>
        </p:nvGrpSpPr>
        <p:grpSpPr>
          <a:xfrm>
            <a:off x="6423835" y="748492"/>
            <a:ext cx="696862" cy="678456"/>
            <a:chOff x="1487200" y="4993750"/>
            <a:chExt cx="483125" cy="483125"/>
          </a:xfrm>
          <a:solidFill>
            <a:schemeClr val="accent1">
              <a:lumMod val="60000"/>
              <a:lumOff val="40000"/>
            </a:schemeClr>
          </a:solidFill>
        </p:grpSpPr>
        <p:sp>
          <p:nvSpPr>
            <p:cNvPr id="6" name="Google Shape;11713;p140">
              <a:extLst>
                <a:ext uri="{FF2B5EF4-FFF2-40B4-BE49-F238E27FC236}">
                  <a16:creationId xmlns:a16="http://schemas.microsoft.com/office/drawing/2014/main" id="{FC3A25B9-3BC9-22A2-5499-FE0528970414}"/>
                </a:ext>
              </a:extLst>
            </p:cNvPr>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 name="Google Shape;11714;p140">
              <a:extLst>
                <a:ext uri="{FF2B5EF4-FFF2-40B4-BE49-F238E27FC236}">
                  <a16:creationId xmlns:a16="http://schemas.microsoft.com/office/drawing/2014/main" id="{902696B5-DB32-E2B4-B438-CBE83EB7CF30}"/>
                </a:ext>
              </a:extLst>
            </p:cNvPr>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 name="Google Shape;11715;p140">
            <a:extLst>
              <a:ext uri="{FF2B5EF4-FFF2-40B4-BE49-F238E27FC236}">
                <a16:creationId xmlns:a16="http://schemas.microsoft.com/office/drawing/2014/main" id="{3D9CA126-A1A5-BE1C-3EA9-0C8FDFA6F484}"/>
              </a:ext>
            </a:extLst>
          </p:cNvPr>
          <p:cNvGrpSpPr/>
          <p:nvPr/>
        </p:nvGrpSpPr>
        <p:grpSpPr>
          <a:xfrm>
            <a:off x="1839072" y="770621"/>
            <a:ext cx="696862" cy="678456"/>
            <a:chOff x="2081650" y="4993750"/>
            <a:chExt cx="483125" cy="483125"/>
          </a:xfrm>
          <a:solidFill>
            <a:schemeClr val="accent2">
              <a:lumMod val="75000"/>
            </a:schemeClr>
          </a:solidFill>
        </p:grpSpPr>
        <p:sp>
          <p:nvSpPr>
            <p:cNvPr id="9" name="Google Shape;11716;p140">
              <a:extLst>
                <a:ext uri="{FF2B5EF4-FFF2-40B4-BE49-F238E27FC236}">
                  <a16:creationId xmlns:a16="http://schemas.microsoft.com/office/drawing/2014/main" id="{DC18CA8A-44FE-D451-3535-27EECF574289}"/>
                </a:ext>
              </a:extLst>
            </p:cNvPr>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Google Shape;11717;p140">
              <a:extLst>
                <a:ext uri="{FF2B5EF4-FFF2-40B4-BE49-F238E27FC236}">
                  <a16:creationId xmlns:a16="http://schemas.microsoft.com/office/drawing/2014/main" id="{8F45E950-98FA-5A18-C1A1-C80E761F73EE}"/>
                </a:ext>
              </a:extLst>
            </p:cNvPr>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 name="Google Shape;797;p70">
            <a:extLst>
              <a:ext uri="{FF2B5EF4-FFF2-40B4-BE49-F238E27FC236}">
                <a16:creationId xmlns:a16="http://schemas.microsoft.com/office/drawing/2014/main" id="{EAE803AA-119F-D52A-B337-4B827E0CBC55}"/>
              </a:ext>
            </a:extLst>
          </p:cNvPr>
          <p:cNvSpPr txBox="1">
            <a:spLocks/>
          </p:cNvSpPr>
          <p:nvPr/>
        </p:nvSpPr>
        <p:spPr>
          <a:xfrm>
            <a:off x="4873724" y="1622241"/>
            <a:ext cx="3433130" cy="19554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Darker Grotesque"/>
              <a:buNone/>
              <a:defRPr sz="1400" b="0" i="0" u="none" strike="noStrike" cap="none">
                <a:solidFill>
                  <a:srgbClr val="000000"/>
                </a:solidFill>
                <a:latin typeface="Darker Grotesque"/>
                <a:ea typeface="Darker Grotesque"/>
                <a:cs typeface="Darker Grotesque"/>
                <a:sym typeface="Darker Grotesque"/>
              </a:defRPr>
            </a:lvl1pPr>
            <a:lvl2pPr marL="914400" marR="0" lvl="1"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2pPr>
            <a:lvl3pPr marL="1371600" marR="0" lvl="2"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3pPr>
            <a:lvl4pPr marL="1828800" marR="0" lvl="3"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4pPr>
            <a:lvl5pPr marL="2286000" marR="0" lvl="4"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5pPr>
            <a:lvl6pPr marL="2743200" marR="0" lvl="5"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6pPr>
            <a:lvl7pPr marL="3200400" marR="0" lvl="6"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7pPr>
            <a:lvl8pPr marL="3657600" marR="0" lvl="7"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8pPr>
            <a:lvl9pPr marL="4114800" marR="0" lvl="8"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9pPr>
          </a:lstStyle>
          <a:p>
            <a:pPr marL="0" indent="0" algn="l"/>
            <a:r>
              <a:rPr lang="es-ES" sz="2000" dirty="0"/>
              <a:t>Usa de 2 a 3 oraciones para </a:t>
            </a:r>
          </a:p>
          <a:p>
            <a:pPr marL="0" indent="0" algn="l"/>
            <a:r>
              <a:rPr lang="es-ES" sz="2000" dirty="0"/>
              <a:t>explicar el concepto de </a:t>
            </a:r>
            <a:r>
              <a:rPr lang="es-ES" sz="2000" dirty="0" err="1"/>
              <a:t>prompt</a:t>
            </a:r>
            <a:r>
              <a:rPr lang="es-ES" sz="2000" dirty="0"/>
              <a:t> </a:t>
            </a:r>
          </a:p>
          <a:p>
            <a:pPr marL="0" indent="0" algn="l"/>
            <a:r>
              <a:rPr lang="es-ES" sz="2000" dirty="0" err="1"/>
              <a:t>engineering</a:t>
            </a:r>
            <a:r>
              <a:rPr lang="es-ES" sz="2000" dirty="0"/>
              <a:t> a un estudiante de </a:t>
            </a:r>
          </a:p>
          <a:p>
            <a:pPr marL="0" indent="0" algn="l"/>
            <a:r>
              <a:rPr lang="es-ES" sz="2000" dirty="0"/>
              <a:t>secundaria..</a:t>
            </a:r>
          </a:p>
        </p:txBody>
      </p:sp>
    </p:spTree>
    <p:extLst>
      <p:ext uri="{BB962C8B-B14F-4D97-AF65-F5344CB8AC3E}">
        <p14:creationId xmlns:p14="http://schemas.microsoft.com/office/powerpoint/2010/main" val="20914542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7" name="Google Shape;797;p70"/>
          <p:cNvSpPr txBox="1">
            <a:spLocks noGrp="1"/>
          </p:cNvSpPr>
          <p:nvPr>
            <p:ph type="subTitle" idx="4"/>
          </p:nvPr>
        </p:nvSpPr>
        <p:spPr>
          <a:xfrm>
            <a:off x="1749552" y="1090769"/>
            <a:ext cx="5644896" cy="301843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2800" dirty="0"/>
              <a:t>Actúa como un experto en  historia del arte. Compara y  contrasta las pinturas "La última  cena" de Leonardo da Vinci y "El </a:t>
            </a:r>
          </a:p>
          <a:p>
            <a:pPr marL="0" lvl="0" indent="0" algn="l" rtl="0">
              <a:spcBef>
                <a:spcPts val="0"/>
              </a:spcBef>
              <a:spcAft>
                <a:spcPts val="0"/>
              </a:spcAft>
              <a:buNone/>
            </a:pPr>
            <a:r>
              <a:rPr lang="es-ES" sz="2800" dirty="0"/>
              <a:t>Guernica" de Pablo Picasso y  entrégame comparaciones en  numerales.</a:t>
            </a:r>
          </a:p>
          <a:p>
            <a:pPr marL="0" lvl="0" indent="0" algn="l" rtl="0">
              <a:spcBef>
                <a:spcPts val="0"/>
              </a:spcBef>
              <a:spcAft>
                <a:spcPts val="0"/>
              </a:spcAft>
              <a:buNone/>
            </a:pPr>
            <a:r>
              <a:rPr lang="es-ES" sz="2800" b="1" dirty="0"/>
              <a:t>¿Entendiste tu propósito?</a:t>
            </a:r>
          </a:p>
        </p:txBody>
      </p:sp>
      <p:sp>
        <p:nvSpPr>
          <p:cNvPr id="798" name="Google Shape;798;p7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Reafirma</a:t>
            </a:r>
            <a:endParaRPr lang="en-US" dirty="0"/>
          </a:p>
        </p:txBody>
      </p:sp>
      <p:sp>
        <p:nvSpPr>
          <p:cNvPr id="810" name="Google Shape;810;p70">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0">
            <a:hlinkClick r:id="rId3"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0"/>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rId4" action="ppaction://hlinksldjump">
                  <a:extLst>
                    <a:ext uri="{A12FA001-AC4F-418D-AE19-62706E023703}">
                      <ahyp:hlinkClr xmlns:ahyp="http://schemas.microsoft.com/office/drawing/2018/hyperlinkcolor" val="tx"/>
                    </a:ext>
                  </a:extLst>
                </a:hlinkClick>
              </a:rPr>
              <a:t>1</a:t>
            </a:r>
            <a:endParaRPr sz="1200" b="1">
              <a:solidFill>
                <a:schemeClr val="dk2"/>
              </a:solidFill>
              <a:latin typeface="Darker Grotesque"/>
              <a:ea typeface="Darker Grotesque"/>
              <a:cs typeface="Darker Grotesque"/>
              <a:sym typeface="Darker Grotesque"/>
            </a:endParaRPr>
          </a:p>
        </p:txBody>
      </p:sp>
      <p:sp>
        <p:nvSpPr>
          <p:cNvPr id="813" name="Google Shape;813;p70">
            <a:hlinkClick r:id="rId3"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0">
            <a:hlinkClick r:id="rId3"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 name="Google Shape;815;p70">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816" name="Google Shape;816;p70">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 name="Google Shape;817;p70">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1360674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7" name="Google Shape;797;p70"/>
          <p:cNvSpPr txBox="1">
            <a:spLocks noGrp="1"/>
          </p:cNvSpPr>
          <p:nvPr>
            <p:ph type="subTitle" idx="4"/>
          </p:nvPr>
        </p:nvSpPr>
        <p:spPr>
          <a:xfrm>
            <a:off x="1749552" y="1090768"/>
            <a:ext cx="5931408" cy="313985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2800" dirty="0"/>
              <a:t>Actúa como un experto en física y explica el concepto de la teoría de la relatividad de Einstein </a:t>
            </a:r>
            <a:r>
              <a:rPr lang="es-ES" sz="2800" b="1" dirty="0"/>
              <a:t>a un niño de 12 años</a:t>
            </a:r>
            <a:r>
              <a:rPr lang="es-ES" sz="2800" dirty="0"/>
              <a:t>. Describe de manera simple y con analogías cotidianas los distintos conceptos alrededor de esta teoría.</a:t>
            </a:r>
          </a:p>
        </p:txBody>
      </p:sp>
      <p:sp>
        <p:nvSpPr>
          <p:cNvPr id="798" name="Google Shape;798;p7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Audiencia </a:t>
            </a:r>
            <a:r>
              <a:rPr lang="en-US" dirty="0" err="1"/>
              <a:t>Objetivo</a:t>
            </a:r>
            <a:endParaRPr lang="en-US" dirty="0"/>
          </a:p>
        </p:txBody>
      </p:sp>
      <p:sp>
        <p:nvSpPr>
          <p:cNvPr id="810" name="Google Shape;810;p70">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0">
            <a:hlinkClick r:id="rId3"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0"/>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rId4" action="ppaction://hlinksldjump">
                  <a:extLst>
                    <a:ext uri="{A12FA001-AC4F-418D-AE19-62706E023703}">
                      <ahyp:hlinkClr xmlns:ahyp="http://schemas.microsoft.com/office/drawing/2018/hyperlinkcolor" val="tx"/>
                    </a:ext>
                  </a:extLst>
                </a:hlinkClick>
              </a:rPr>
              <a:t>1</a:t>
            </a:r>
            <a:endParaRPr sz="1200" b="1">
              <a:solidFill>
                <a:schemeClr val="dk2"/>
              </a:solidFill>
              <a:latin typeface="Darker Grotesque"/>
              <a:ea typeface="Darker Grotesque"/>
              <a:cs typeface="Darker Grotesque"/>
              <a:sym typeface="Darker Grotesque"/>
            </a:endParaRPr>
          </a:p>
        </p:txBody>
      </p:sp>
      <p:sp>
        <p:nvSpPr>
          <p:cNvPr id="813" name="Google Shape;813;p70">
            <a:hlinkClick r:id="rId3"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0">
            <a:hlinkClick r:id="rId3"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 name="Google Shape;815;p70">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816" name="Google Shape;816;p70">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 name="Google Shape;817;p70">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24505141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63">
            <a:hlinkClick r:id="rId3" action="ppaction://hlinksldjump"/>
          </p:cNvPr>
          <p:cNvSpPr txBox="1">
            <a:spLocks noGrp="1"/>
          </p:cNvSpPr>
          <p:nvPr>
            <p:ph type="title"/>
          </p:nvPr>
        </p:nvSpPr>
        <p:spPr>
          <a:xfrm>
            <a:off x="720000" y="2140775"/>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Demasiado</a:t>
            </a:r>
            <a:r>
              <a:rPr lang="en-US" dirty="0"/>
              <a:t> extenso o </a:t>
            </a:r>
            <a:r>
              <a:rPr lang="en-US" dirty="0" err="1"/>
              <a:t>complicado</a:t>
            </a:r>
            <a:endParaRPr dirty="0"/>
          </a:p>
        </p:txBody>
      </p:sp>
      <p:sp>
        <p:nvSpPr>
          <p:cNvPr id="621" name="Google Shape;621;p63">
            <a:hlinkClick r:id="rId3" action="ppaction://hlinksldjump"/>
          </p:cNvPr>
          <p:cNvSpPr txBox="1">
            <a:spLocks noGrp="1"/>
          </p:cNvSpPr>
          <p:nvPr>
            <p:ph type="title" idx="2"/>
          </p:nvPr>
        </p:nvSpPr>
        <p:spPr>
          <a:xfrm>
            <a:off x="720000" y="15052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rId3" action="ppaction://hlinksldjump"/>
              </a:rPr>
              <a:t>01</a:t>
            </a:r>
            <a:endParaRPr/>
          </a:p>
        </p:txBody>
      </p:sp>
      <p:sp>
        <p:nvSpPr>
          <p:cNvPr id="622" name="Google Shape;622;p63">
            <a:hlinkClick r:id="" action="ppaction://noaction"/>
          </p:cNvPr>
          <p:cNvSpPr txBox="1">
            <a:spLocks noGrp="1"/>
          </p:cNvSpPr>
          <p:nvPr>
            <p:ph type="title" idx="3"/>
          </p:nvPr>
        </p:nvSpPr>
        <p:spPr>
          <a:xfrm>
            <a:off x="3216713" y="2058375"/>
            <a:ext cx="2710573"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Jergas</a:t>
            </a:r>
            <a:r>
              <a:rPr lang="en-US" dirty="0"/>
              <a:t> o </a:t>
            </a:r>
            <a:r>
              <a:rPr lang="en-US" dirty="0" err="1"/>
              <a:t>ambigüedad</a:t>
            </a:r>
            <a:r>
              <a:rPr lang="en-US" dirty="0"/>
              <a:t> </a:t>
            </a:r>
            <a:endParaRPr dirty="0"/>
          </a:p>
        </p:txBody>
      </p:sp>
      <p:sp>
        <p:nvSpPr>
          <p:cNvPr id="623" name="Google Shape;623;p63">
            <a:hlinkClick r:id="" action="ppaction://noaction"/>
          </p:cNvPr>
          <p:cNvSpPr txBox="1">
            <a:spLocks noGrp="1"/>
          </p:cNvSpPr>
          <p:nvPr>
            <p:ph type="title" idx="4"/>
          </p:nvPr>
        </p:nvSpPr>
        <p:spPr>
          <a:xfrm>
            <a:off x="3403800" y="15052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02</a:t>
            </a:r>
            <a:endParaRPr/>
          </a:p>
        </p:txBody>
      </p:sp>
      <p:sp>
        <p:nvSpPr>
          <p:cNvPr id="625" name="Google Shape;625;p63">
            <a:hlinkClick r:id="" action="ppaction://noaction"/>
          </p:cNvPr>
          <p:cNvSpPr txBox="1">
            <a:spLocks noGrp="1"/>
          </p:cNvSpPr>
          <p:nvPr>
            <p:ph type="title" idx="6"/>
          </p:nvPr>
        </p:nvSpPr>
        <p:spPr>
          <a:xfrm>
            <a:off x="6087600" y="1945975"/>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septiembre</a:t>
            </a:r>
            <a:r>
              <a:rPr lang="en-US" dirty="0"/>
              <a:t> de 2021</a:t>
            </a:r>
            <a:endParaRPr dirty="0"/>
          </a:p>
        </p:txBody>
      </p:sp>
      <p:sp>
        <p:nvSpPr>
          <p:cNvPr id="626" name="Google Shape;626;p63">
            <a:hlinkClick r:id="" action="ppaction://noaction"/>
          </p:cNvPr>
          <p:cNvSpPr txBox="1">
            <a:spLocks noGrp="1"/>
          </p:cNvSpPr>
          <p:nvPr>
            <p:ph type="title" idx="7"/>
          </p:nvPr>
        </p:nvSpPr>
        <p:spPr>
          <a:xfrm>
            <a:off x="6087600" y="15052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03</a:t>
            </a:r>
            <a:endParaRPr/>
          </a:p>
        </p:txBody>
      </p:sp>
      <p:sp>
        <p:nvSpPr>
          <p:cNvPr id="628" name="Google Shape;628;p63">
            <a:hlinkClick r:id="" action="ppaction://noaction"/>
          </p:cNvPr>
          <p:cNvSpPr txBox="1">
            <a:spLocks noGrp="1"/>
          </p:cNvSpPr>
          <p:nvPr>
            <p:ph type="title" idx="9"/>
          </p:nvPr>
        </p:nvSpPr>
        <p:spPr>
          <a:xfrm>
            <a:off x="720000" y="3891057"/>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t>sensible a los ajustes en la redacción</a:t>
            </a:r>
            <a:endParaRPr dirty="0"/>
          </a:p>
        </p:txBody>
      </p:sp>
      <p:sp>
        <p:nvSpPr>
          <p:cNvPr id="629" name="Google Shape;629;p63">
            <a:hlinkClick r:id="" action="ppaction://noaction"/>
          </p:cNvPr>
          <p:cNvSpPr txBox="1">
            <a:spLocks noGrp="1"/>
          </p:cNvSpPr>
          <p:nvPr>
            <p:ph type="title" idx="13"/>
          </p:nvPr>
        </p:nvSpPr>
        <p:spPr>
          <a:xfrm>
            <a:off x="720000" y="32184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04</a:t>
            </a:r>
            <a:endParaRPr/>
          </a:p>
        </p:txBody>
      </p:sp>
      <p:sp>
        <p:nvSpPr>
          <p:cNvPr id="631" name="Google Shape;631;p63">
            <a:hlinkClick r:id="" action="ppaction://noaction"/>
          </p:cNvPr>
          <p:cNvSpPr txBox="1">
            <a:spLocks noGrp="1"/>
          </p:cNvSpPr>
          <p:nvPr>
            <p:ph type="title" idx="15"/>
          </p:nvPr>
        </p:nvSpPr>
        <p:spPr>
          <a:xfrm>
            <a:off x="3403800" y="3891057"/>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hlink"/>
                </a:solidFill>
                <a:uFill>
                  <a:noFill/>
                </a:uFill>
              </a:rPr>
              <a:t>Supuestos</a:t>
            </a:r>
            <a:endParaRPr dirty="0"/>
          </a:p>
        </p:txBody>
      </p:sp>
      <p:sp>
        <p:nvSpPr>
          <p:cNvPr id="632" name="Google Shape;632;p63">
            <a:hlinkClick r:id="" action="ppaction://noaction"/>
          </p:cNvPr>
          <p:cNvSpPr txBox="1">
            <a:spLocks noGrp="1"/>
          </p:cNvSpPr>
          <p:nvPr>
            <p:ph type="title" idx="16"/>
          </p:nvPr>
        </p:nvSpPr>
        <p:spPr>
          <a:xfrm>
            <a:off x="3403800" y="32184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05</a:t>
            </a:r>
            <a:endParaRPr/>
          </a:p>
        </p:txBody>
      </p:sp>
      <p:sp>
        <p:nvSpPr>
          <p:cNvPr id="637" name="Google Shape;637;p6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Errores Comunes y limites</a:t>
            </a:r>
            <a:endParaRPr dirty="0"/>
          </a:p>
        </p:txBody>
      </p:sp>
      <p:grpSp>
        <p:nvGrpSpPr>
          <p:cNvPr id="638" name="Google Shape;638;p63"/>
          <p:cNvGrpSpPr/>
          <p:nvPr/>
        </p:nvGrpSpPr>
        <p:grpSpPr>
          <a:xfrm>
            <a:off x="8605274" y="3747208"/>
            <a:ext cx="43276" cy="411646"/>
            <a:chOff x="1256711" y="1178908"/>
            <a:chExt cx="43276" cy="411646"/>
          </a:xfrm>
        </p:grpSpPr>
        <p:grpSp>
          <p:nvGrpSpPr>
            <p:cNvPr id="639" name="Google Shape;639;p63"/>
            <p:cNvGrpSpPr/>
            <p:nvPr/>
          </p:nvGrpSpPr>
          <p:grpSpPr>
            <a:xfrm>
              <a:off x="1256711" y="1178908"/>
              <a:ext cx="43276" cy="184846"/>
              <a:chOff x="1256700" y="1103575"/>
              <a:chExt cx="60900" cy="260200"/>
            </a:xfrm>
          </p:grpSpPr>
          <p:sp>
            <p:nvSpPr>
              <p:cNvPr id="640" name="Google Shape;640;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63"/>
            <p:cNvGrpSpPr/>
            <p:nvPr/>
          </p:nvGrpSpPr>
          <p:grpSpPr>
            <a:xfrm>
              <a:off x="1256711" y="1405708"/>
              <a:ext cx="43276" cy="184846"/>
              <a:chOff x="1256700" y="1103575"/>
              <a:chExt cx="60900" cy="260200"/>
            </a:xfrm>
          </p:grpSpPr>
          <p:sp>
            <p:nvSpPr>
              <p:cNvPr id="644" name="Google Shape;644;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 name="Google Shape;647;p63"/>
          <p:cNvGrpSpPr/>
          <p:nvPr/>
        </p:nvGrpSpPr>
        <p:grpSpPr>
          <a:xfrm>
            <a:off x="364449" y="1505208"/>
            <a:ext cx="43276" cy="411646"/>
            <a:chOff x="1256711" y="1178908"/>
            <a:chExt cx="43276" cy="411646"/>
          </a:xfrm>
        </p:grpSpPr>
        <p:grpSp>
          <p:nvGrpSpPr>
            <p:cNvPr id="648" name="Google Shape;648;p63"/>
            <p:cNvGrpSpPr/>
            <p:nvPr/>
          </p:nvGrpSpPr>
          <p:grpSpPr>
            <a:xfrm>
              <a:off x="1256711" y="1178908"/>
              <a:ext cx="43276" cy="184846"/>
              <a:chOff x="1256700" y="1103575"/>
              <a:chExt cx="60900" cy="260200"/>
            </a:xfrm>
          </p:grpSpPr>
          <p:sp>
            <p:nvSpPr>
              <p:cNvPr id="649" name="Google Shape;649;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63"/>
            <p:cNvGrpSpPr/>
            <p:nvPr/>
          </p:nvGrpSpPr>
          <p:grpSpPr>
            <a:xfrm>
              <a:off x="1256711" y="1405708"/>
              <a:ext cx="43276" cy="184846"/>
              <a:chOff x="1256700" y="1103575"/>
              <a:chExt cx="60900" cy="260200"/>
            </a:xfrm>
          </p:grpSpPr>
          <p:sp>
            <p:nvSpPr>
              <p:cNvPr id="653" name="Google Shape;653;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6" name="Google Shape;656;p63">
            <a:hlinkClick r:id="" action="ppaction://hlinkshowjump?jump=nextslide"/>
          </p:cNvPr>
          <p:cNvSpPr/>
          <p:nvPr/>
        </p:nvSpPr>
        <p:spPr>
          <a:xfrm>
            <a:off x="271492" y="222512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3">
            <a:hlinkClick r:id="rId4" action="ppaction://hlinksldjump"/>
          </p:cNvPr>
          <p:cNvSpPr/>
          <p:nvPr/>
        </p:nvSpPr>
        <p:spPr>
          <a:xfrm>
            <a:off x="271492" y="247502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3">
            <a:hlinkClick r:id="" action="ppaction://hlinkshowjump?jump=previousslide"/>
          </p:cNvPr>
          <p:cNvSpPr/>
          <p:nvPr/>
        </p:nvSpPr>
        <p:spPr>
          <a:xfrm>
            <a:off x="271492" y="272493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endParaRPr sz="1200" b="1">
              <a:solidFill>
                <a:schemeClr val="dk2"/>
              </a:solidFill>
              <a:latin typeface="Darker Grotesque"/>
              <a:ea typeface="Darker Grotesque"/>
              <a:cs typeface="Darker Grotesque"/>
              <a:sym typeface="Darker Grotesque"/>
            </a:endParaRPr>
          </a:p>
        </p:txBody>
      </p:sp>
      <p:sp>
        <p:nvSpPr>
          <p:cNvPr id="659" name="Google Shape;659;p63">
            <a:hlinkClick r:id="rId4" action="ppaction://hlinksldjump"/>
          </p:cNvPr>
          <p:cNvSpPr/>
          <p:nvPr/>
        </p:nvSpPr>
        <p:spPr>
          <a:xfrm>
            <a:off x="312597" y="251126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3">
            <a:hlinkClick r:id="rId4" action="ppaction://hlinksldjump"/>
          </p:cNvPr>
          <p:cNvSpPr/>
          <p:nvPr/>
        </p:nvSpPr>
        <p:spPr>
          <a:xfrm>
            <a:off x="337227" y="255224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1" name="Google Shape;661;p63">
            <a:hlinkClick r:id="" action="ppaction://hlinkshowjump?jump=nextslide"/>
          </p:cNvPr>
          <p:cNvCxnSpPr/>
          <p:nvPr/>
        </p:nvCxnSpPr>
        <p:spPr>
          <a:xfrm>
            <a:off x="317292" y="2321850"/>
            <a:ext cx="102000" cy="0"/>
          </a:xfrm>
          <a:prstGeom prst="straightConnector1">
            <a:avLst/>
          </a:prstGeom>
          <a:noFill/>
          <a:ln w="9525" cap="flat" cmpd="sng">
            <a:solidFill>
              <a:schemeClr val="dk2"/>
            </a:solidFill>
            <a:prstDash val="solid"/>
            <a:round/>
            <a:headEnd type="none" w="med" len="med"/>
            <a:tailEnd type="oval" w="med" len="med"/>
          </a:ln>
        </p:spPr>
      </p:cxnSp>
      <p:cxnSp>
        <p:nvCxnSpPr>
          <p:cNvPr id="662" name="Google Shape;662;p63">
            <a:hlinkClick r:id="" action="ppaction://hlinkshowjump?jump=previousslide"/>
          </p:cNvPr>
          <p:cNvCxnSpPr/>
          <p:nvPr/>
        </p:nvCxnSpPr>
        <p:spPr>
          <a:xfrm>
            <a:off x="317292" y="2821638"/>
            <a:ext cx="102000" cy="0"/>
          </a:xfrm>
          <a:prstGeom prst="straightConnector1">
            <a:avLst/>
          </a:prstGeom>
          <a:noFill/>
          <a:ln w="9525"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493046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grpSp>
        <p:nvGrpSpPr>
          <p:cNvPr id="1281" name="Google Shape;1281;p87"/>
          <p:cNvGrpSpPr/>
          <p:nvPr/>
        </p:nvGrpSpPr>
        <p:grpSpPr>
          <a:xfrm>
            <a:off x="3666934" y="1249100"/>
            <a:ext cx="1649171" cy="1587817"/>
            <a:chOff x="3666934" y="1249100"/>
            <a:chExt cx="1649171" cy="1587817"/>
          </a:xfrm>
        </p:grpSpPr>
        <p:pic>
          <p:nvPicPr>
            <p:cNvPr id="1282" name="Google Shape;1282;p87"/>
            <p:cNvPicPr preferRelativeResize="0"/>
            <p:nvPr/>
          </p:nvPicPr>
          <p:blipFill rotWithShape="1">
            <a:blip r:embed="rId3">
              <a:alphaModFix/>
            </a:blip>
            <a:srcRect l="7340" r="4538" b="19768"/>
            <a:stretch/>
          </p:blipFill>
          <p:spPr>
            <a:xfrm rot="5399988">
              <a:off x="4033087" y="1553902"/>
              <a:ext cx="1518433" cy="1047596"/>
            </a:xfrm>
            <a:prstGeom prst="rect">
              <a:avLst/>
            </a:prstGeom>
            <a:noFill/>
            <a:ln>
              <a:noFill/>
            </a:ln>
          </p:spPr>
        </p:pic>
        <p:pic>
          <p:nvPicPr>
            <p:cNvPr id="1283" name="Google Shape;1283;p87"/>
            <p:cNvPicPr preferRelativeResize="0"/>
            <p:nvPr/>
          </p:nvPicPr>
          <p:blipFill rotWithShape="1">
            <a:blip r:embed="rId3">
              <a:alphaModFix/>
            </a:blip>
            <a:srcRect l="7340" r="4538" b="19768"/>
            <a:stretch/>
          </p:blipFill>
          <p:spPr>
            <a:xfrm rot="-12">
              <a:off x="3666934" y="1249102"/>
              <a:ext cx="1518433" cy="1047596"/>
            </a:xfrm>
            <a:prstGeom prst="rect">
              <a:avLst/>
            </a:prstGeom>
            <a:noFill/>
            <a:ln>
              <a:noFill/>
            </a:ln>
          </p:spPr>
        </p:pic>
      </p:grpSp>
      <p:sp>
        <p:nvSpPr>
          <p:cNvPr id="1284" name="Google Shape;1284;p8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Modelos Generativos</a:t>
            </a:r>
            <a:endParaRPr dirty="0"/>
          </a:p>
        </p:txBody>
      </p:sp>
      <p:sp>
        <p:nvSpPr>
          <p:cNvPr id="1285" name="Google Shape;1285;p87"/>
          <p:cNvSpPr txBox="1"/>
          <p:nvPr/>
        </p:nvSpPr>
        <p:spPr>
          <a:xfrm>
            <a:off x="6118450" y="2247750"/>
            <a:ext cx="1822500" cy="344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dk1"/>
                </a:solidFill>
                <a:latin typeface="Orbitron Black"/>
                <a:ea typeface="Orbitron Black"/>
                <a:cs typeface="Orbitron Black"/>
                <a:sym typeface="Orbitron Black"/>
              </a:rPr>
              <a:t>Generacion de Audio</a:t>
            </a:r>
            <a:endParaRPr sz="1800" dirty="0">
              <a:solidFill>
                <a:schemeClr val="dk1"/>
              </a:solidFill>
              <a:latin typeface="Orbitron Black"/>
              <a:ea typeface="Orbitron Black"/>
              <a:cs typeface="Orbitron Black"/>
              <a:sym typeface="Orbitron Black"/>
            </a:endParaRPr>
          </a:p>
        </p:txBody>
      </p:sp>
      <p:sp>
        <p:nvSpPr>
          <p:cNvPr id="1286" name="Google Shape;1286;p87"/>
          <p:cNvSpPr txBox="1"/>
          <p:nvPr/>
        </p:nvSpPr>
        <p:spPr>
          <a:xfrm>
            <a:off x="6111105" y="2884202"/>
            <a:ext cx="18225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Darker Grotesque"/>
                <a:ea typeface="Darker Grotesque"/>
                <a:cs typeface="Darker Grotesque"/>
                <a:sym typeface="Darker Grotesque"/>
              </a:rPr>
              <a:t>Generan un audio o reproducen un texto a base de un texto (puede o no ser un prompt)</a:t>
            </a:r>
            <a:endParaRPr dirty="0">
              <a:solidFill>
                <a:schemeClr val="dk1"/>
              </a:solidFill>
              <a:latin typeface="Darker Grotesque"/>
              <a:ea typeface="Darker Grotesque"/>
              <a:cs typeface="Darker Grotesque"/>
              <a:sym typeface="Darker Grotesque"/>
            </a:endParaRPr>
          </a:p>
        </p:txBody>
      </p:sp>
      <p:sp>
        <p:nvSpPr>
          <p:cNvPr id="1287" name="Google Shape;1287;p87"/>
          <p:cNvSpPr txBox="1"/>
          <p:nvPr/>
        </p:nvSpPr>
        <p:spPr>
          <a:xfrm>
            <a:off x="1330597" y="2662536"/>
            <a:ext cx="16893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dk1"/>
                </a:solidFill>
                <a:latin typeface="Darker Grotesque"/>
                <a:ea typeface="Darker Grotesque"/>
                <a:cs typeface="Darker Grotesque"/>
                <a:sym typeface="Darker Grotesque"/>
              </a:rPr>
              <a:t>Generan texto a base de otro texto (Prompt)</a:t>
            </a:r>
            <a:endParaRPr dirty="0">
              <a:solidFill>
                <a:schemeClr val="dk1"/>
              </a:solidFill>
              <a:latin typeface="Darker Grotesque"/>
              <a:ea typeface="Darker Grotesque"/>
              <a:cs typeface="Darker Grotesque"/>
              <a:sym typeface="Darker Grotesque"/>
            </a:endParaRPr>
          </a:p>
        </p:txBody>
      </p:sp>
      <p:sp>
        <p:nvSpPr>
          <p:cNvPr id="1288" name="Google Shape;1288;p87"/>
          <p:cNvSpPr txBox="1"/>
          <p:nvPr/>
        </p:nvSpPr>
        <p:spPr>
          <a:xfrm>
            <a:off x="1203000" y="2247750"/>
            <a:ext cx="1822500" cy="344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Orbitron Black"/>
                <a:ea typeface="Orbitron Black"/>
                <a:cs typeface="Orbitron Black"/>
                <a:sym typeface="Orbitron Black"/>
              </a:rPr>
              <a:t>Generacion de Texto</a:t>
            </a:r>
            <a:endParaRPr sz="1800" dirty="0">
              <a:solidFill>
                <a:schemeClr val="dk1"/>
              </a:solidFill>
              <a:latin typeface="Orbitron Black"/>
              <a:ea typeface="Orbitron Black"/>
              <a:cs typeface="Orbitron Black"/>
              <a:sym typeface="Orbitron Black"/>
            </a:endParaRPr>
          </a:p>
        </p:txBody>
      </p:sp>
      <p:sp>
        <p:nvSpPr>
          <p:cNvPr id="1289" name="Google Shape;1289;p87"/>
          <p:cNvSpPr txBox="1"/>
          <p:nvPr/>
        </p:nvSpPr>
        <p:spPr>
          <a:xfrm>
            <a:off x="3673650" y="4252232"/>
            <a:ext cx="18225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Darker Grotesque"/>
                <a:ea typeface="Darker Grotesque"/>
                <a:cs typeface="Darker Grotesque"/>
                <a:sym typeface="Darker Grotesque"/>
              </a:rPr>
              <a:t>Generan Imagenes, o las cambian a base de un texto (Prompt)</a:t>
            </a:r>
            <a:endParaRPr dirty="0">
              <a:solidFill>
                <a:schemeClr val="dk1"/>
              </a:solidFill>
              <a:latin typeface="Darker Grotesque"/>
              <a:ea typeface="Darker Grotesque"/>
              <a:cs typeface="Darker Grotesque"/>
              <a:sym typeface="Darker Grotesque"/>
            </a:endParaRPr>
          </a:p>
        </p:txBody>
      </p:sp>
      <p:sp>
        <p:nvSpPr>
          <p:cNvPr id="1290" name="Google Shape;1290;p87"/>
          <p:cNvSpPr txBox="1"/>
          <p:nvPr/>
        </p:nvSpPr>
        <p:spPr>
          <a:xfrm>
            <a:off x="3673650" y="3717958"/>
            <a:ext cx="19224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Orbitron Black"/>
                <a:ea typeface="Orbitron Black"/>
                <a:cs typeface="Orbitron Black"/>
                <a:sym typeface="Orbitron Black"/>
              </a:rPr>
              <a:t>Generacion de contenido</a:t>
            </a:r>
            <a:endParaRPr sz="1800" dirty="0">
              <a:solidFill>
                <a:schemeClr val="dk1"/>
              </a:solidFill>
              <a:latin typeface="Orbitron Black"/>
              <a:ea typeface="Orbitron Black"/>
              <a:cs typeface="Orbitron Black"/>
              <a:sym typeface="Orbitron Black"/>
            </a:endParaRPr>
          </a:p>
        </p:txBody>
      </p:sp>
      <p:grpSp>
        <p:nvGrpSpPr>
          <p:cNvPr id="1291" name="Google Shape;1291;p87"/>
          <p:cNvGrpSpPr/>
          <p:nvPr/>
        </p:nvGrpSpPr>
        <p:grpSpPr>
          <a:xfrm>
            <a:off x="2895763" y="1350063"/>
            <a:ext cx="3352473" cy="2502375"/>
            <a:chOff x="2895763" y="1350063"/>
            <a:chExt cx="3352473" cy="2502375"/>
          </a:xfrm>
        </p:grpSpPr>
        <p:cxnSp>
          <p:nvCxnSpPr>
            <p:cNvPr id="1292" name="Google Shape;1292;p87"/>
            <p:cNvCxnSpPr/>
            <p:nvPr/>
          </p:nvCxnSpPr>
          <p:spPr>
            <a:xfrm rot="5400000" flipH="1">
              <a:off x="4897579" y="2225701"/>
              <a:ext cx="684600" cy="226500"/>
            </a:xfrm>
            <a:prstGeom prst="bentConnector3">
              <a:avLst>
                <a:gd name="adj1" fmla="val 0"/>
              </a:avLst>
            </a:prstGeom>
            <a:noFill/>
            <a:ln w="9525" cap="flat" cmpd="sng">
              <a:solidFill>
                <a:schemeClr val="accent1"/>
              </a:solidFill>
              <a:prstDash val="solid"/>
              <a:round/>
              <a:headEnd type="none" w="med" len="med"/>
              <a:tailEnd type="none" w="med" len="med"/>
            </a:ln>
          </p:spPr>
        </p:cxnSp>
        <p:cxnSp>
          <p:nvCxnSpPr>
            <p:cNvPr id="1293" name="Google Shape;1293;p87"/>
            <p:cNvCxnSpPr/>
            <p:nvPr/>
          </p:nvCxnSpPr>
          <p:spPr>
            <a:xfrm rot="-5400000">
              <a:off x="3562979" y="2227201"/>
              <a:ext cx="684600" cy="223500"/>
            </a:xfrm>
            <a:prstGeom prst="bentConnector3">
              <a:avLst>
                <a:gd name="adj1" fmla="val 778"/>
              </a:avLst>
            </a:prstGeom>
            <a:noFill/>
            <a:ln w="9525" cap="flat" cmpd="sng">
              <a:solidFill>
                <a:schemeClr val="accent1"/>
              </a:solidFill>
              <a:prstDash val="solid"/>
              <a:round/>
              <a:headEnd type="none" w="med" len="med"/>
              <a:tailEnd type="none" w="med" len="med"/>
            </a:ln>
          </p:spPr>
        </p:cxnSp>
        <p:cxnSp>
          <p:nvCxnSpPr>
            <p:cNvPr id="1294" name="Google Shape;1294;p87"/>
            <p:cNvCxnSpPr/>
            <p:nvPr/>
          </p:nvCxnSpPr>
          <p:spPr>
            <a:xfrm rot="10800000">
              <a:off x="4579550" y="2265512"/>
              <a:ext cx="0" cy="690300"/>
            </a:xfrm>
            <a:prstGeom prst="straightConnector1">
              <a:avLst/>
            </a:prstGeom>
            <a:noFill/>
            <a:ln w="9525" cap="flat" cmpd="sng">
              <a:solidFill>
                <a:schemeClr val="accent1"/>
              </a:solidFill>
              <a:prstDash val="solid"/>
              <a:round/>
              <a:headEnd type="none" w="med" len="med"/>
              <a:tailEnd type="none" w="med" len="med"/>
            </a:ln>
          </p:spPr>
        </p:cxnSp>
        <p:sp>
          <p:nvSpPr>
            <p:cNvPr id="1295" name="Google Shape;1295;p87"/>
            <p:cNvSpPr/>
            <p:nvPr/>
          </p:nvSpPr>
          <p:spPr>
            <a:xfrm rot="8100000" flipH="1">
              <a:off x="3049181" y="2303180"/>
              <a:ext cx="740765" cy="740765"/>
            </a:xfrm>
            <a:prstGeom prst="arc">
              <a:avLst>
                <a:gd name="adj1" fmla="val 13427665"/>
                <a:gd name="adj2" fmla="val 262605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7"/>
            <p:cNvSpPr/>
            <p:nvPr/>
          </p:nvSpPr>
          <p:spPr>
            <a:xfrm rot="2700000" flipH="1">
              <a:off x="4214510" y="2958255"/>
              <a:ext cx="740765" cy="740765"/>
            </a:xfrm>
            <a:prstGeom prst="arc">
              <a:avLst>
                <a:gd name="adj1" fmla="val 13427665"/>
                <a:gd name="adj2" fmla="val 262605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7"/>
            <p:cNvSpPr/>
            <p:nvPr/>
          </p:nvSpPr>
          <p:spPr>
            <a:xfrm rot="-8100000">
              <a:off x="5354054" y="2303180"/>
              <a:ext cx="740765" cy="740765"/>
            </a:xfrm>
            <a:prstGeom prst="arc">
              <a:avLst>
                <a:gd name="adj1" fmla="val 13427665"/>
                <a:gd name="adj2" fmla="val 262605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87"/>
            <p:cNvSpPr/>
            <p:nvPr/>
          </p:nvSpPr>
          <p:spPr>
            <a:xfrm rot="5400000">
              <a:off x="3930749" y="1350052"/>
              <a:ext cx="1282491" cy="1282515"/>
            </a:xfrm>
            <a:custGeom>
              <a:avLst/>
              <a:gdLst/>
              <a:ahLst/>
              <a:cxnLst/>
              <a:rect l="l" t="t" r="r" b="b"/>
              <a:pathLst>
                <a:path w="55078" h="55079" extrusionOk="0">
                  <a:moveTo>
                    <a:pt x="27687" y="1"/>
                  </a:moveTo>
                  <a:cubicBezTo>
                    <a:pt x="12280" y="1"/>
                    <a:pt x="0" y="12281"/>
                    <a:pt x="0" y="27391"/>
                  </a:cubicBezTo>
                  <a:cubicBezTo>
                    <a:pt x="0" y="42524"/>
                    <a:pt x="12280" y="55078"/>
                    <a:pt x="27687" y="55078"/>
                  </a:cubicBezTo>
                  <a:cubicBezTo>
                    <a:pt x="42798" y="55078"/>
                    <a:pt x="55078" y="42524"/>
                    <a:pt x="55078" y="27391"/>
                  </a:cubicBezTo>
                  <a:cubicBezTo>
                    <a:pt x="55078" y="12281"/>
                    <a:pt x="42798" y="1"/>
                    <a:pt x="27687" y="1"/>
                  </a:cubicBezTo>
                  <a:close/>
                </a:path>
              </a:pathLst>
            </a:custGeom>
            <a:solidFill>
              <a:schemeClr val="dk2"/>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 name="Google Shape;1299;p87"/>
          <p:cNvSpPr/>
          <p:nvPr/>
        </p:nvSpPr>
        <p:spPr>
          <a:xfrm rot="5400000">
            <a:off x="5471264" y="2407384"/>
            <a:ext cx="526648" cy="526648"/>
          </a:xfrm>
          <a:custGeom>
            <a:avLst/>
            <a:gdLst/>
            <a:ahLst/>
            <a:cxnLst/>
            <a:rect l="l" t="t" r="r" b="b"/>
            <a:pathLst>
              <a:path w="29970" h="29970" extrusionOk="0">
                <a:moveTo>
                  <a:pt x="14837" y="0"/>
                </a:moveTo>
                <a:cubicBezTo>
                  <a:pt x="6574" y="0"/>
                  <a:pt x="0" y="6574"/>
                  <a:pt x="0" y="14837"/>
                </a:cubicBezTo>
                <a:cubicBezTo>
                  <a:pt x="0" y="23122"/>
                  <a:pt x="6574" y="29970"/>
                  <a:pt x="14837" y="29970"/>
                </a:cubicBezTo>
                <a:cubicBezTo>
                  <a:pt x="23122" y="29970"/>
                  <a:pt x="29970" y="23122"/>
                  <a:pt x="29970" y="14837"/>
                </a:cubicBezTo>
                <a:cubicBezTo>
                  <a:pt x="29970" y="6574"/>
                  <a:pt x="23122" y="0"/>
                  <a:pt x="14837" y="0"/>
                </a:cubicBezTo>
                <a:close/>
              </a:path>
            </a:pathLst>
          </a:custGeom>
          <a:solidFill>
            <a:schemeClr val="dk2"/>
          </a:solidFill>
          <a:ln>
            <a:noFill/>
          </a:ln>
          <a:effectLst>
            <a:outerShdw blurRad="128588"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7"/>
          <p:cNvSpPr/>
          <p:nvPr/>
        </p:nvSpPr>
        <p:spPr>
          <a:xfrm rot="5400000">
            <a:off x="4314696" y="3046894"/>
            <a:ext cx="526648" cy="546728"/>
          </a:xfrm>
          <a:custGeom>
            <a:avLst/>
            <a:gdLst/>
            <a:ahLst/>
            <a:cxnLst/>
            <a:rect l="l" t="t" r="r" b="b"/>
            <a:pathLst>
              <a:path w="29970" h="29970" extrusionOk="0">
                <a:moveTo>
                  <a:pt x="14837" y="0"/>
                </a:moveTo>
                <a:cubicBezTo>
                  <a:pt x="6574" y="0"/>
                  <a:pt x="0" y="6574"/>
                  <a:pt x="0" y="14837"/>
                </a:cubicBezTo>
                <a:cubicBezTo>
                  <a:pt x="0" y="23122"/>
                  <a:pt x="6574" y="29970"/>
                  <a:pt x="14837" y="29970"/>
                </a:cubicBezTo>
                <a:cubicBezTo>
                  <a:pt x="23122" y="29970"/>
                  <a:pt x="29970" y="23122"/>
                  <a:pt x="29970" y="14837"/>
                </a:cubicBezTo>
                <a:cubicBezTo>
                  <a:pt x="29970" y="6574"/>
                  <a:pt x="23122" y="0"/>
                  <a:pt x="14837" y="0"/>
                </a:cubicBezTo>
                <a:close/>
              </a:path>
            </a:pathLst>
          </a:custGeom>
          <a:solidFill>
            <a:schemeClr val="dk2"/>
          </a:solidFill>
          <a:ln>
            <a:noFill/>
          </a:ln>
          <a:effectLst>
            <a:outerShdw blurRad="128588"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7"/>
          <p:cNvSpPr/>
          <p:nvPr/>
        </p:nvSpPr>
        <p:spPr>
          <a:xfrm rot="5400000">
            <a:off x="3146164" y="2407384"/>
            <a:ext cx="526648" cy="526648"/>
          </a:xfrm>
          <a:custGeom>
            <a:avLst/>
            <a:gdLst/>
            <a:ahLst/>
            <a:cxnLst/>
            <a:rect l="l" t="t" r="r" b="b"/>
            <a:pathLst>
              <a:path w="29970" h="29970" extrusionOk="0">
                <a:moveTo>
                  <a:pt x="14837" y="0"/>
                </a:moveTo>
                <a:cubicBezTo>
                  <a:pt x="6574" y="0"/>
                  <a:pt x="0" y="6574"/>
                  <a:pt x="0" y="14837"/>
                </a:cubicBezTo>
                <a:cubicBezTo>
                  <a:pt x="0" y="23122"/>
                  <a:pt x="6574" y="29970"/>
                  <a:pt x="14837" y="29970"/>
                </a:cubicBezTo>
                <a:cubicBezTo>
                  <a:pt x="23122" y="29970"/>
                  <a:pt x="29970" y="23122"/>
                  <a:pt x="29970" y="14837"/>
                </a:cubicBezTo>
                <a:cubicBezTo>
                  <a:pt x="29970" y="6574"/>
                  <a:pt x="23122" y="0"/>
                  <a:pt x="14837" y="0"/>
                </a:cubicBezTo>
                <a:close/>
              </a:path>
            </a:pathLst>
          </a:custGeom>
          <a:solidFill>
            <a:schemeClr val="dk2"/>
          </a:solidFill>
          <a:ln>
            <a:noFill/>
          </a:ln>
          <a:effectLst>
            <a:outerShdw blurRad="128588"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 name="Google Shape;1302;p87"/>
          <p:cNvGrpSpPr/>
          <p:nvPr/>
        </p:nvGrpSpPr>
        <p:grpSpPr>
          <a:xfrm>
            <a:off x="4433484" y="3186902"/>
            <a:ext cx="279439" cy="279439"/>
            <a:chOff x="713226" y="1626057"/>
            <a:chExt cx="373332" cy="373332"/>
          </a:xfrm>
        </p:grpSpPr>
        <p:sp>
          <p:nvSpPr>
            <p:cNvPr id="1303" name="Google Shape;1303;p87"/>
            <p:cNvSpPr/>
            <p:nvPr/>
          </p:nvSpPr>
          <p:spPr>
            <a:xfrm>
              <a:off x="790015" y="1702388"/>
              <a:ext cx="220240" cy="220699"/>
            </a:xfrm>
            <a:custGeom>
              <a:avLst/>
              <a:gdLst/>
              <a:ahLst/>
              <a:cxnLst/>
              <a:rect l="l" t="t" r="r" b="b"/>
              <a:pathLst>
                <a:path w="8154" h="8171" extrusionOk="0">
                  <a:moveTo>
                    <a:pt x="7343" y="809"/>
                  </a:moveTo>
                  <a:lnTo>
                    <a:pt x="7343" y="7343"/>
                  </a:lnTo>
                  <a:lnTo>
                    <a:pt x="811" y="7343"/>
                  </a:lnTo>
                  <a:lnTo>
                    <a:pt x="811" y="809"/>
                  </a:lnTo>
                  <a:close/>
                  <a:moveTo>
                    <a:pt x="0" y="0"/>
                  </a:moveTo>
                  <a:lnTo>
                    <a:pt x="0" y="8171"/>
                  </a:lnTo>
                  <a:lnTo>
                    <a:pt x="8154" y="8171"/>
                  </a:lnTo>
                  <a:lnTo>
                    <a:pt x="8154"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7"/>
            <p:cNvSpPr/>
            <p:nvPr/>
          </p:nvSpPr>
          <p:spPr>
            <a:xfrm>
              <a:off x="713226" y="1626057"/>
              <a:ext cx="373332" cy="373332"/>
            </a:xfrm>
            <a:custGeom>
              <a:avLst/>
              <a:gdLst/>
              <a:ahLst/>
              <a:cxnLst/>
              <a:rect l="l" t="t" r="r" b="b"/>
              <a:pathLst>
                <a:path w="13822" h="13822" extrusionOk="0">
                  <a:moveTo>
                    <a:pt x="11806" y="2016"/>
                  </a:moveTo>
                  <a:lnTo>
                    <a:pt x="11806" y="11806"/>
                  </a:lnTo>
                  <a:lnTo>
                    <a:pt x="2034" y="11806"/>
                  </a:lnTo>
                  <a:lnTo>
                    <a:pt x="2034" y="2016"/>
                  </a:lnTo>
                  <a:close/>
                  <a:moveTo>
                    <a:pt x="2843" y="0"/>
                  </a:moveTo>
                  <a:lnTo>
                    <a:pt x="2843" y="1206"/>
                  </a:lnTo>
                  <a:lnTo>
                    <a:pt x="1224" y="1206"/>
                  </a:lnTo>
                  <a:lnTo>
                    <a:pt x="1224" y="2826"/>
                  </a:lnTo>
                  <a:lnTo>
                    <a:pt x="0" y="2826"/>
                  </a:lnTo>
                  <a:lnTo>
                    <a:pt x="0" y="3635"/>
                  </a:lnTo>
                  <a:lnTo>
                    <a:pt x="1224" y="3635"/>
                  </a:lnTo>
                  <a:lnTo>
                    <a:pt x="1224" y="4662"/>
                  </a:lnTo>
                  <a:lnTo>
                    <a:pt x="0" y="4662"/>
                  </a:lnTo>
                  <a:lnTo>
                    <a:pt x="0" y="5471"/>
                  </a:lnTo>
                  <a:lnTo>
                    <a:pt x="1224" y="5471"/>
                  </a:lnTo>
                  <a:lnTo>
                    <a:pt x="1224" y="6497"/>
                  </a:lnTo>
                  <a:lnTo>
                    <a:pt x="0" y="6497"/>
                  </a:lnTo>
                  <a:lnTo>
                    <a:pt x="0" y="7307"/>
                  </a:lnTo>
                  <a:lnTo>
                    <a:pt x="1224" y="7307"/>
                  </a:lnTo>
                  <a:lnTo>
                    <a:pt x="1224" y="8333"/>
                  </a:lnTo>
                  <a:lnTo>
                    <a:pt x="0" y="8333"/>
                  </a:lnTo>
                  <a:lnTo>
                    <a:pt x="0" y="9142"/>
                  </a:lnTo>
                  <a:lnTo>
                    <a:pt x="1224" y="9142"/>
                  </a:lnTo>
                  <a:lnTo>
                    <a:pt x="1224" y="10169"/>
                  </a:lnTo>
                  <a:lnTo>
                    <a:pt x="0" y="10169"/>
                  </a:lnTo>
                  <a:lnTo>
                    <a:pt x="0" y="10997"/>
                  </a:lnTo>
                  <a:lnTo>
                    <a:pt x="1224" y="10997"/>
                  </a:lnTo>
                  <a:lnTo>
                    <a:pt x="1224" y="12616"/>
                  </a:lnTo>
                  <a:lnTo>
                    <a:pt x="2843" y="12616"/>
                  </a:lnTo>
                  <a:lnTo>
                    <a:pt x="2843" y="13821"/>
                  </a:lnTo>
                  <a:lnTo>
                    <a:pt x="3654" y="13821"/>
                  </a:lnTo>
                  <a:lnTo>
                    <a:pt x="3654" y="12616"/>
                  </a:lnTo>
                  <a:lnTo>
                    <a:pt x="4679" y="12616"/>
                  </a:lnTo>
                  <a:lnTo>
                    <a:pt x="4679" y="13821"/>
                  </a:lnTo>
                  <a:lnTo>
                    <a:pt x="5490" y="13821"/>
                  </a:lnTo>
                  <a:lnTo>
                    <a:pt x="5490" y="12616"/>
                  </a:lnTo>
                  <a:lnTo>
                    <a:pt x="6515" y="12616"/>
                  </a:lnTo>
                  <a:lnTo>
                    <a:pt x="6515" y="13821"/>
                  </a:lnTo>
                  <a:lnTo>
                    <a:pt x="7325" y="13821"/>
                  </a:lnTo>
                  <a:lnTo>
                    <a:pt x="7325" y="12616"/>
                  </a:lnTo>
                  <a:lnTo>
                    <a:pt x="8350" y="12616"/>
                  </a:lnTo>
                  <a:lnTo>
                    <a:pt x="8350" y="13821"/>
                  </a:lnTo>
                  <a:lnTo>
                    <a:pt x="9161" y="13821"/>
                  </a:lnTo>
                  <a:lnTo>
                    <a:pt x="9161" y="12616"/>
                  </a:lnTo>
                  <a:lnTo>
                    <a:pt x="10186" y="12616"/>
                  </a:lnTo>
                  <a:lnTo>
                    <a:pt x="10186" y="13821"/>
                  </a:lnTo>
                  <a:lnTo>
                    <a:pt x="10997" y="13821"/>
                  </a:lnTo>
                  <a:lnTo>
                    <a:pt x="10997" y="12616"/>
                  </a:lnTo>
                  <a:lnTo>
                    <a:pt x="12616" y="12616"/>
                  </a:lnTo>
                  <a:lnTo>
                    <a:pt x="12616" y="10997"/>
                  </a:lnTo>
                  <a:lnTo>
                    <a:pt x="13821" y="10997"/>
                  </a:lnTo>
                  <a:lnTo>
                    <a:pt x="13821" y="10169"/>
                  </a:lnTo>
                  <a:lnTo>
                    <a:pt x="12616" y="10169"/>
                  </a:lnTo>
                  <a:lnTo>
                    <a:pt x="12616" y="9142"/>
                  </a:lnTo>
                  <a:lnTo>
                    <a:pt x="13821" y="9142"/>
                  </a:lnTo>
                  <a:lnTo>
                    <a:pt x="13821" y="8333"/>
                  </a:lnTo>
                  <a:lnTo>
                    <a:pt x="12616" y="8333"/>
                  </a:lnTo>
                  <a:lnTo>
                    <a:pt x="12616" y="7307"/>
                  </a:lnTo>
                  <a:lnTo>
                    <a:pt x="13821" y="7307"/>
                  </a:lnTo>
                  <a:lnTo>
                    <a:pt x="13821" y="6497"/>
                  </a:lnTo>
                  <a:lnTo>
                    <a:pt x="12616" y="6497"/>
                  </a:lnTo>
                  <a:lnTo>
                    <a:pt x="12616" y="5471"/>
                  </a:lnTo>
                  <a:lnTo>
                    <a:pt x="13821" y="5471"/>
                  </a:lnTo>
                  <a:lnTo>
                    <a:pt x="13821" y="4662"/>
                  </a:lnTo>
                  <a:lnTo>
                    <a:pt x="12616" y="4662"/>
                  </a:lnTo>
                  <a:lnTo>
                    <a:pt x="12616" y="3635"/>
                  </a:lnTo>
                  <a:lnTo>
                    <a:pt x="13821" y="3635"/>
                  </a:lnTo>
                  <a:lnTo>
                    <a:pt x="13821" y="2826"/>
                  </a:lnTo>
                  <a:lnTo>
                    <a:pt x="12616" y="2826"/>
                  </a:lnTo>
                  <a:lnTo>
                    <a:pt x="12616" y="1206"/>
                  </a:lnTo>
                  <a:lnTo>
                    <a:pt x="10997" y="1206"/>
                  </a:lnTo>
                  <a:lnTo>
                    <a:pt x="10997" y="0"/>
                  </a:lnTo>
                  <a:lnTo>
                    <a:pt x="10186" y="0"/>
                  </a:lnTo>
                  <a:lnTo>
                    <a:pt x="10186" y="1206"/>
                  </a:lnTo>
                  <a:lnTo>
                    <a:pt x="9161" y="1206"/>
                  </a:lnTo>
                  <a:lnTo>
                    <a:pt x="9161" y="0"/>
                  </a:lnTo>
                  <a:lnTo>
                    <a:pt x="8350" y="0"/>
                  </a:lnTo>
                  <a:lnTo>
                    <a:pt x="8350" y="1206"/>
                  </a:lnTo>
                  <a:lnTo>
                    <a:pt x="7325" y="1206"/>
                  </a:lnTo>
                  <a:lnTo>
                    <a:pt x="7325" y="0"/>
                  </a:lnTo>
                  <a:lnTo>
                    <a:pt x="6515" y="0"/>
                  </a:lnTo>
                  <a:lnTo>
                    <a:pt x="6515" y="1206"/>
                  </a:lnTo>
                  <a:lnTo>
                    <a:pt x="5490" y="1206"/>
                  </a:lnTo>
                  <a:lnTo>
                    <a:pt x="5490" y="0"/>
                  </a:lnTo>
                  <a:lnTo>
                    <a:pt x="4679" y="0"/>
                  </a:lnTo>
                  <a:lnTo>
                    <a:pt x="4679" y="1206"/>
                  </a:lnTo>
                  <a:lnTo>
                    <a:pt x="3654" y="1206"/>
                  </a:lnTo>
                  <a:lnTo>
                    <a:pt x="3654"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7"/>
            <p:cNvSpPr/>
            <p:nvPr/>
          </p:nvSpPr>
          <p:spPr>
            <a:xfrm>
              <a:off x="833771" y="1751951"/>
              <a:ext cx="132727" cy="125921"/>
            </a:xfrm>
            <a:custGeom>
              <a:avLst/>
              <a:gdLst/>
              <a:ahLst/>
              <a:cxnLst/>
              <a:rect l="l" t="t" r="r" b="b"/>
              <a:pathLst>
                <a:path w="4914" h="4662" extrusionOk="0">
                  <a:moveTo>
                    <a:pt x="3339" y="810"/>
                  </a:moveTo>
                  <a:cubicBezTo>
                    <a:pt x="3532" y="810"/>
                    <a:pt x="3726" y="882"/>
                    <a:pt x="3870" y="1026"/>
                  </a:cubicBezTo>
                  <a:cubicBezTo>
                    <a:pt x="4014" y="1170"/>
                    <a:pt x="4103" y="1369"/>
                    <a:pt x="4103" y="1566"/>
                  </a:cubicBezTo>
                  <a:cubicBezTo>
                    <a:pt x="4103" y="1764"/>
                    <a:pt x="4014" y="1962"/>
                    <a:pt x="3870" y="2106"/>
                  </a:cubicBezTo>
                  <a:lnTo>
                    <a:pt x="2448" y="3528"/>
                  </a:lnTo>
                  <a:lnTo>
                    <a:pt x="1027" y="2106"/>
                  </a:lnTo>
                  <a:cubicBezTo>
                    <a:pt x="883" y="1962"/>
                    <a:pt x="811" y="1764"/>
                    <a:pt x="811" y="1566"/>
                  </a:cubicBezTo>
                  <a:cubicBezTo>
                    <a:pt x="811" y="1369"/>
                    <a:pt x="883" y="1170"/>
                    <a:pt x="1027" y="1026"/>
                  </a:cubicBezTo>
                  <a:cubicBezTo>
                    <a:pt x="1171" y="882"/>
                    <a:pt x="1368" y="810"/>
                    <a:pt x="1567" y="810"/>
                  </a:cubicBezTo>
                  <a:cubicBezTo>
                    <a:pt x="1764" y="810"/>
                    <a:pt x="1944" y="882"/>
                    <a:pt x="2106" y="1026"/>
                  </a:cubicBezTo>
                  <a:lnTo>
                    <a:pt x="2448" y="1386"/>
                  </a:lnTo>
                  <a:lnTo>
                    <a:pt x="2808" y="1026"/>
                  </a:lnTo>
                  <a:cubicBezTo>
                    <a:pt x="2952" y="882"/>
                    <a:pt x="3145" y="810"/>
                    <a:pt x="3339" y="810"/>
                  </a:cubicBezTo>
                  <a:close/>
                  <a:moveTo>
                    <a:pt x="1567" y="1"/>
                  </a:moveTo>
                  <a:cubicBezTo>
                    <a:pt x="1152" y="1"/>
                    <a:pt x="756" y="162"/>
                    <a:pt x="451" y="450"/>
                  </a:cubicBezTo>
                  <a:cubicBezTo>
                    <a:pt x="163" y="757"/>
                    <a:pt x="0" y="1153"/>
                    <a:pt x="0" y="1566"/>
                  </a:cubicBezTo>
                  <a:cubicBezTo>
                    <a:pt x="0" y="1980"/>
                    <a:pt x="163" y="2376"/>
                    <a:pt x="451" y="2682"/>
                  </a:cubicBezTo>
                  <a:lnTo>
                    <a:pt x="2448" y="4661"/>
                  </a:lnTo>
                  <a:lnTo>
                    <a:pt x="4446" y="2682"/>
                  </a:lnTo>
                  <a:cubicBezTo>
                    <a:pt x="4751" y="2376"/>
                    <a:pt x="4914" y="1980"/>
                    <a:pt x="4914" y="1566"/>
                  </a:cubicBezTo>
                  <a:cubicBezTo>
                    <a:pt x="4914" y="1153"/>
                    <a:pt x="4751" y="757"/>
                    <a:pt x="4446" y="450"/>
                  </a:cubicBezTo>
                  <a:cubicBezTo>
                    <a:pt x="4158" y="162"/>
                    <a:pt x="3762" y="1"/>
                    <a:pt x="3330" y="1"/>
                  </a:cubicBezTo>
                  <a:cubicBezTo>
                    <a:pt x="3024" y="1"/>
                    <a:pt x="2718" y="90"/>
                    <a:pt x="2448" y="270"/>
                  </a:cubicBezTo>
                  <a:cubicBezTo>
                    <a:pt x="2196" y="90"/>
                    <a:pt x="1890" y="1"/>
                    <a:pt x="1567" y="1"/>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 name="Google Shape;1306;p87"/>
          <p:cNvSpPr/>
          <p:nvPr/>
        </p:nvSpPr>
        <p:spPr>
          <a:xfrm>
            <a:off x="3269812" y="2528997"/>
            <a:ext cx="279439" cy="279419"/>
          </a:xfrm>
          <a:custGeom>
            <a:avLst/>
            <a:gdLst/>
            <a:ahLst/>
            <a:cxnLst/>
            <a:rect l="l" t="t" r="r" b="b"/>
            <a:pathLst>
              <a:path w="14147" h="14146" extrusionOk="0">
                <a:moveTo>
                  <a:pt x="5796" y="828"/>
                </a:moveTo>
                <a:cubicBezTo>
                  <a:pt x="6516" y="828"/>
                  <a:pt x="7182" y="1224"/>
                  <a:pt x="7542" y="1872"/>
                </a:cubicBezTo>
                <a:lnTo>
                  <a:pt x="7686" y="2124"/>
                </a:lnTo>
                <a:lnTo>
                  <a:pt x="7974" y="2088"/>
                </a:lnTo>
                <a:cubicBezTo>
                  <a:pt x="8099" y="2052"/>
                  <a:pt x="8207" y="2052"/>
                  <a:pt x="8334" y="2052"/>
                </a:cubicBezTo>
                <a:cubicBezTo>
                  <a:pt x="9107" y="2052"/>
                  <a:pt x="9810" y="2466"/>
                  <a:pt x="10170" y="3150"/>
                </a:cubicBezTo>
                <a:lnTo>
                  <a:pt x="10278" y="3383"/>
                </a:lnTo>
                <a:lnTo>
                  <a:pt x="11105" y="3383"/>
                </a:lnTo>
                <a:cubicBezTo>
                  <a:pt x="11861" y="3383"/>
                  <a:pt x="12490" y="4014"/>
                  <a:pt x="12490" y="4770"/>
                </a:cubicBezTo>
                <a:cubicBezTo>
                  <a:pt x="12490" y="5543"/>
                  <a:pt x="11861" y="6173"/>
                  <a:pt x="11105" y="6173"/>
                </a:cubicBezTo>
                <a:lnTo>
                  <a:pt x="3384" y="6173"/>
                </a:lnTo>
                <a:cubicBezTo>
                  <a:pt x="2431" y="6173"/>
                  <a:pt x="1657" y="5399"/>
                  <a:pt x="1657" y="4446"/>
                </a:cubicBezTo>
                <a:cubicBezTo>
                  <a:pt x="1657" y="3491"/>
                  <a:pt x="2431" y="2718"/>
                  <a:pt x="3384" y="2718"/>
                </a:cubicBezTo>
                <a:lnTo>
                  <a:pt x="3780" y="2718"/>
                </a:lnTo>
                <a:lnTo>
                  <a:pt x="3852" y="2394"/>
                </a:lnTo>
                <a:cubicBezTo>
                  <a:pt x="4032" y="1494"/>
                  <a:pt x="4860" y="828"/>
                  <a:pt x="5796" y="828"/>
                </a:cubicBezTo>
                <a:close/>
                <a:moveTo>
                  <a:pt x="2484" y="9178"/>
                </a:moveTo>
                <a:lnTo>
                  <a:pt x="2484" y="10006"/>
                </a:lnTo>
                <a:lnTo>
                  <a:pt x="1657" y="10006"/>
                </a:lnTo>
                <a:lnTo>
                  <a:pt x="1657" y="9178"/>
                </a:lnTo>
                <a:close/>
                <a:moveTo>
                  <a:pt x="12490" y="9178"/>
                </a:moveTo>
                <a:lnTo>
                  <a:pt x="12490" y="10006"/>
                </a:lnTo>
                <a:lnTo>
                  <a:pt x="11663" y="10006"/>
                </a:lnTo>
                <a:lnTo>
                  <a:pt x="11663" y="9178"/>
                </a:lnTo>
                <a:close/>
                <a:moveTo>
                  <a:pt x="1657" y="12490"/>
                </a:moveTo>
                <a:lnTo>
                  <a:pt x="1657" y="13317"/>
                </a:lnTo>
                <a:lnTo>
                  <a:pt x="829" y="13317"/>
                </a:lnTo>
                <a:lnTo>
                  <a:pt x="829" y="12490"/>
                </a:lnTo>
                <a:close/>
                <a:moveTo>
                  <a:pt x="13318" y="12490"/>
                </a:moveTo>
                <a:lnTo>
                  <a:pt x="13318" y="13317"/>
                </a:lnTo>
                <a:lnTo>
                  <a:pt x="12490" y="13317"/>
                </a:lnTo>
                <a:lnTo>
                  <a:pt x="12490" y="12490"/>
                </a:lnTo>
                <a:close/>
                <a:moveTo>
                  <a:pt x="5796" y="0"/>
                </a:moveTo>
                <a:cubicBezTo>
                  <a:pt x="5148" y="0"/>
                  <a:pt x="4500" y="216"/>
                  <a:pt x="4015" y="631"/>
                </a:cubicBezTo>
                <a:cubicBezTo>
                  <a:pt x="3600" y="972"/>
                  <a:pt x="3295" y="1422"/>
                  <a:pt x="3115" y="1908"/>
                </a:cubicBezTo>
                <a:cubicBezTo>
                  <a:pt x="1837" y="2034"/>
                  <a:pt x="829" y="3131"/>
                  <a:pt x="829" y="4446"/>
                </a:cubicBezTo>
                <a:cubicBezTo>
                  <a:pt x="829" y="5867"/>
                  <a:pt x="1981" y="7001"/>
                  <a:pt x="3384" y="7001"/>
                </a:cubicBezTo>
                <a:lnTo>
                  <a:pt x="4176" y="7001"/>
                </a:lnTo>
                <a:lnTo>
                  <a:pt x="4176" y="9178"/>
                </a:lnTo>
                <a:lnTo>
                  <a:pt x="3331" y="9178"/>
                </a:lnTo>
                <a:lnTo>
                  <a:pt x="3331" y="8333"/>
                </a:lnTo>
                <a:lnTo>
                  <a:pt x="829" y="8333"/>
                </a:lnTo>
                <a:lnTo>
                  <a:pt x="829" y="10834"/>
                </a:lnTo>
                <a:lnTo>
                  <a:pt x="3331" y="10834"/>
                </a:lnTo>
                <a:lnTo>
                  <a:pt x="3331" y="10006"/>
                </a:lnTo>
                <a:lnTo>
                  <a:pt x="5004" y="10006"/>
                </a:lnTo>
                <a:lnTo>
                  <a:pt x="5004" y="7001"/>
                </a:lnTo>
                <a:lnTo>
                  <a:pt x="5832" y="7001"/>
                </a:lnTo>
                <a:lnTo>
                  <a:pt x="5832" y="12490"/>
                </a:lnTo>
                <a:lnTo>
                  <a:pt x="2484" y="12490"/>
                </a:lnTo>
                <a:lnTo>
                  <a:pt x="2484" y="11662"/>
                </a:lnTo>
                <a:lnTo>
                  <a:pt x="1" y="11662"/>
                </a:lnTo>
                <a:lnTo>
                  <a:pt x="1" y="14145"/>
                </a:lnTo>
                <a:lnTo>
                  <a:pt x="2484" y="14145"/>
                </a:lnTo>
                <a:lnTo>
                  <a:pt x="2484" y="13317"/>
                </a:lnTo>
                <a:lnTo>
                  <a:pt x="6660" y="13317"/>
                </a:lnTo>
                <a:lnTo>
                  <a:pt x="6660" y="7001"/>
                </a:lnTo>
                <a:lnTo>
                  <a:pt x="7487" y="7001"/>
                </a:lnTo>
                <a:lnTo>
                  <a:pt x="7487" y="13317"/>
                </a:lnTo>
                <a:lnTo>
                  <a:pt x="11663" y="13317"/>
                </a:lnTo>
                <a:lnTo>
                  <a:pt x="11663" y="14145"/>
                </a:lnTo>
                <a:lnTo>
                  <a:pt x="14146" y="14145"/>
                </a:lnTo>
                <a:lnTo>
                  <a:pt x="14146" y="11662"/>
                </a:lnTo>
                <a:lnTo>
                  <a:pt x="11663" y="11662"/>
                </a:lnTo>
                <a:lnTo>
                  <a:pt x="11663" y="12490"/>
                </a:lnTo>
                <a:lnTo>
                  <a:pt x="8315" y="12490"/>
                </a:lnTo>
                <a:lnTo>
                  <a:pt x="8315" y="7001"/>
                </a:lnTo>
                <a:lnTo>
                  <a:pt x="9162" y="7001"/>
                </a:lnTo>
                <a:lnTo>
                  <a:pt x="9162" y="10006"/>
                </a:lnTo>
                <a:lnTo>
                  <a:pt x="10835" y="10006"/>
                </a:lnTo>
                <a:lnTo>
                  <a:pt x="10835" y="10834"/>
                </a:lnTo>
                <a:lnTo>
                  <a:pt x="13318" y="10834"/>
                </a:lnTo>
                <a:lnTo>
                  <a:pt x="13318" y="8333"/>
                </a:lnTo>
                <a:lnTo>
                  <a:pt x="10835" y="8333"/>
                </a:lnTo>
                <a:lnTo>
                  <a:pt x="10835" y="9178"/>
                </a:lnTo>
                <a:lnTo>
                  <a:pt x="9990" y="9178"/>
                </a:lnTo>
                <a:lnTo>
                  <a:pt x="9990" y="7001"/>
                </a:lnTo>
                <a:lnTo>
                  <a:pt x="11105" y="7001"/>
                </a:lnTo>
                <a:cubicBezTo>
                  <a:pt x="12329" y="7001"/>
                  <a:pt x="13318" y="6011"/>
                  <a:pt x="13318" y="4770"/>
                </a:cubicBezTo>
                <a:cubicBezTo>
                  <a:pt x="13318" y="3546"/>
                  <a:pt x="12329" y="2555"/>
                  <a:pt x="11105" y="2555"/>
                </a:cubicBezTo>
                <a:lnTo>
                  <a:pt x="10763" y="2555"/>
                </a:lnTo>
                <a:cubicBezTo>
                  <a:pt x="10242" y="1728"/>
                  <a:pt x="9323" y="1224"/>
                  <a:pt x="8334" y="1224"/>
                </a:cubicBezTo>
                <a:lnTo>
                  <a:pt x="8118" y="1224"/>
                </a:lnTo>
                <a:cubicBezTo>
                  <a:pt x="7595" y="468"/>
                  <a:pt x="6732" y="0"/>
                  <a:pt x="5796"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 name="Google Shape;1307;p87"/>
          <p:cNvGrpSpPr/>
          <p:nvPr/>
        </p:nvGrpSpPr>
        <p:grpSpPr>
          <a:xfrm>
            <a:off x="5596050" y="2531216"/>
            <a:ext cx="279446" cy="279103"/>
            <a:chOff x="2380985" y="2796077"/>
            <a:chExt cx="373791" cy="373332"/>
          </a:xfrm>
        </p:grpSpPr>
        <p:sp>
          <p:nvSpPr>
            <p:cNvPr id="1308" name="Google Shape;1308;p87"/>
            <p:cNvSpPr/>
            <p:nvPr/>
          </p:nvSpPr>
          <p:spPr>
            <a:xfrm>
              <a:off x="2468957" y="2883562"/>
              <a:ext cx="197875" cy="198334"/>
            </a:xfrm>
            <a:custGeom>
              <a:avLst/>
              <a:gdLst/>
              <a:ahLst/>
              <a:cxnLst/>
              <a:rect l="l" t="t" r="r" b="b"/>
              <a:pathLst>
                <a:path w="7326" h="7343" extrusionOk="0">
                  <a:moveTo>
                    <a:pt x="3671" y="810"/>
                  </a:moveTo>
                  <a:cubicBezTo>
                    <a:pt x="5238" y="810"/>
                    <a:pt x="6515" y="2088"/>
                    <a:pt x="6515" y="3672"/>
                  </a:cubicBezTo>
                  <a:cubicBezTo>
                    <a:pt x="6515" y="5255"/>
                    <a:pt x="5238" y="6532"/>
                    <a:pt x="3671" y="6532"/>
                  </a:cubicBezTo>
                  <a:cubicBezTo>
                    <a:pt x="2088" y="6532"/>
                    <a:pt x="811" y="5255"/>
                    <a:pt x="811" y="3672"/>
                  </a:cubicBezTo>
                  <a:cubicBezTo>
                    <a:pt x="811" y="2088"/>
                    <a:pt x="2088" y="810"/>
                    <a:pt x="3671" y="810"/>
                  </a:cubicBezTo>
                  <a:close/>
                  <a:moveTo>
                    <a:pt x="3671" y="0"/>
                  </a:moveTo>
                  <a:cubicBezTo>
                    <a:pt x="1638" y="0"/>
                    <a:pt x="0" y="1656"/>
                    <a:pt x="0" y="3672"/>
                  </a:cubicBezTo>
                  <a:cubicBezTo>
                    <a:pt x="0" y="5687"/>
                    <a:pt x="1638" y="7343"/>
                    <a:pt x="3671" y="7343"/>
                  </a:cubicBezTo>
                  <a:cubicBezTo>
                    <a:pt x="5687" y="7343"/>
                    <a:pt x="7325" y="5687"/>
                    <a:pt x="7325" y="3672"/>
                  </a:cubicBezTo>
                  <a:cubicBezTo>
                    <a:pt x="7325" y="1656"/>
                    <a:pt x="5687" y="0"/>
                    <a:pt x="3671"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7"/>
            <p:cNvSpPr/>
            <p:nvPr/>
          </p:nvSpPr>
          <p:spPr>
            <a:xfrm>
              <a:off x="2512686" y="2927318"/>
              <a:ext cx="110390" cy="110849"/>
            </a:xfrm>
            <a:custGeom>
              <a:avLst/>
              <a:gdLst/>
              <a:ahLst/>
              <a:cxnLst/>
              <a:rect l="l" t="t" r="r" b="b"/>
              <a:pathLst>
                <a:path w="4087" h="4104" extrusionOk="0">
                  <a:moveTo>
                    <a:pt x="2052" y="809"/>
                  </a:moveTo>
                  <a:cubicBezTo>
                    <a:pt x="2736" y="809"/>
                    <a:pt x="3276" y="1368"/>
                    <a:pt x="3276" y="2052"/>
                  </a:cubicBezTo>
                  <a:cubicBezTo>
                    <a:pt x="3276" y="2736"/>
                    <a:pt x="2736" y="3293"/>
                    <a:pt x="2052" y="3293"/>
                  </a:cubicBezTo>
                  <a:cubicBezTo>
                    <a:pt x="1368" y="3293"/>
                    <a:pt x="811" y="2736"/>
                    <a:pt x="811" y="2052"/>
                  </a:cubicBezTo>
                  <a:cubicBezTo>
                    <a:pt x="811" y="1368"/>
                    <a:pt x="1368" y="809"/>
                    <a:pt x="2052" y="809"/>
                  </a:cubicBezTo>
                  <a:close/>
                  <a:moveTo>
                    <a:pt x="2052" y="0"/>
                  </a:moveTo>
                  <a:cubicBezTo>
                    <a:pt x="919" y="0"/>
                    <a:pt x="1" y="917"/>
                    <a:pt x="1" y="2052"/>
                  </a:cubicBezTo>
                  <a:cubicBezTo>
                    <a:pt x="1" y="3185"/>
                    <a:pt x="919" y="4103"/>
                    <a:pt x="2052" y="4103"/>
                  </a:cubicBezTo>
                  <a:cubicBezTo>
                    <a:pt x="3168" y="4103"/>
                    <a:pt x="4087" y="3185"/>
                    <a:pt x="4087" y="2052"/>
                  </a:cubicBezTo>
                  <a:cubicBezTo>
                    <a:pt x="4087" y="917"/>
                    <a:pt x="3168" y="0"/>
                    <a:pt x="2052"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7"/>
            <p:cNvSpPr/>
            <p:nvPr/>
          </p:nvSpPr>
          <p:spPr>
            <a:xfrm>
              <a:off x="2380985" y="2796077"/>
              <a:ext cx="373791" cy="373332"/>
            </a:xfrm>
            <a:custGeom>
              <a:avLst/>
              <a:gdLst/>
              <a:ahLst/>
              <a:cxnLst/>
              <a:rect l="l" t="t" r="r" b="b"/>
              <a:pathLst>
                <a:path w="13839" h="13822" extrusionOk="0">
                  <a:moveTo>
                    <a:pt x="7739" y="809"/>
                  </a:moveTo>
                  <a:lnTo>
                    <a:pt x="7739" y="1440"/>
                  </a:lnTo>
                  <a:cubicBezTo>
                    <a:pt x="7739" y="2016"/>
                    <a:pt x="8080" y="2537"/>
                    <a:pt x="8620" y="2772"/>
                  </a:cubicBezTo>
                  <a:lnTo>
                    <a:pt x="8639" y="2772"/>
                  </a:lnTo>
                  <a:cubicBezTo>
                    <a:pt x="8820" y="2850"/>
                    <a:pt x="9012" y="2888"/>
                    <a:pt x="9202" y="2888"/>
                  </a:cubicBezTo>
                  <a:cubicBezTo>
                    <a:pt x="9577" y="2888"/>
                    <a:pt x="9947" y="2740"/>
                    <a:pt x="10222" y="2465"/>
                  </a:cubicBezTo>
                  <a:lnTo>
                    <a:pt x="10654" y="2016"/>
                  </a:lnTo>
                  <a:lnTo>
                    <a:pt x="11806" y="3167"/>
                  </a:lnTo>
                  <a:lnTo>
                    <a:pt x="11374" y="3617"/>
                  </a:lnTo>
                  <a:cubicBezTo>
                    <a:pt x="10960" y="4031"/>
                    <a:pt x="10834" y="4643"/>
                    <a:pt x="11068" y="5200"/>
                  </a:cubicBezTo>
                  <a:cubicBezTo>
                    <a:pt x="11283" y="5740"/>
                    <a:pt x="11806" y="6100"/>
                    <a:pt x="12399" y="6100"/>
                  </a:cubicBezTo>
                  <a:lnTo>
                    <a:pt x="13030" y="6100"/>
                  </a:lnTo>
                  <a:lnTo>
                    <a:pt x="13030" y="7720"/>
                  </a:lnTo>
                  <a:lnTo>
                    <a:pt x="12399" y="7720"/>
                  </a:lnTo>
                  <a:cubicBezTo>
                    <a:pt x="11806" y="7720"/>
                    <a:pt x="11283" y="8080"/>
                    <a:pt x="11068" y="8620"/>
                  </a:cubicBezTo>
                  <a:lnTo>
                    <a:pt x="11068" y="8638"/>
                  </a:lnTo>
                  <a:cubicBezTo>
                    <a:pt x="10834" y="9178"/>
                    <a:pt x="10960" y="9790"/>
                    <a:pt x="11374" y="10203"/>
                  </a:cubicBezTo>
                  <a:lnTo>
                    <a:pt x="11806" y="10654"/>
                  </a:lnTo>
                  <a:lnTo>
                    <a:pt x="10654" y="11806"/>
                  </a:lnTo>
                  <a:lnTo>
                    <a:pt x="10222" y="11355"/>
                  </a:lnTo>
                  <a:cubicBezTo>
                    <a:pt x="9947" y="11081"/>
                    <a:pt x="9578" y="10933"/>
                    <a:pt x="9202" y="10933"/>
                  </a:cubicBezTo>
                  <a:cubicBezTo>
                    <a:pt x="9012" y="10933"/>
                    <a:pt x="8820" y="10971"/>
                    <a:pt x="8639" y="11050"/>
                  </a:cubicBezTo>
                  <a:lnTo>
                    <a:pt x="8620" y="11050"/>
                  </a:lnTo>
                  <a:cubicBezTo>
                    <a:pt x="8080" y="11283"/>
                    <a:pt x="7739" y="11806"/>
                    <a:pt x="7739" y="12382"/>
                  </a:cubicBezTo>
                  <a:lnTo>
                    <a:pt x="7739" y="13011"/>
                  </a:lnTo>
                  <a:lnTo>
                    <a:pt x="6100" y="13011"/>
                  </a:lnTo>
                  <a:lnTo>
                    <a:pt x="6100" y="12382"/>
                  </a:lnTo>
                  <a:cubicBezTo>
                    <a:pt x="6100" y="11806"/>
                    <a:pt x="5759" y="11283"/>
                    <a:pt x="5219" y="11050"/>
                  </a:cubicBezTo>
                  <a:lnTo>
                    <a:pt x="5201" y="11050"/>
                  </a:lnTo>
                  <a:cubicBezTo>
                    <a:pt x="5019" y="10971"/>
                    <a:pt x="4827" y="10933"/>
                    <a:pt x="4637" y="10933"/>
                  </a:cubicBezTo>
                  <a:cubicBezTo>
                    <a:pt x="4262" y="10933"/>
                    <a:pt x="3892" y="11081"/>
                    <a:pt x="3617" y="11355"/>
                  </a:cubicBezTo>
                  <a:lnTo>
                    <a:pt x="3185" y="11806"/>
                  </a:lnTo>
                  <a:lnTo>
                    <a:pt x="2033" y="10654"/>
                  </a:lnTo>
                  <a:lnTo>
                    <a:pt x="2484" y="10203"/>
                  </a:lnTo>
                  <a:cubicBezTo>
                    <a:pt x="2897" y="9790"/>
                    <a:pt x="3005" y="9178"/>
                    <a:pt x="2789" y="8638"/>
                  </a:cubicBezTo>
                  <a:lnTo>
                    <a:pt x="2772" y="8620"/>
                  </a:lnTo>
                  <a:cubicBezTo>
                    <a:pt x="2556" y="8080"/>
                    <a:pt x="2033" y="7720"/>
                    <a:pt x="1440" y="7720"/>
                  </a:cubicBezTo>
                  <a:lnTo>
                    <a:pt x="810" y="7720"/>
                  </a:lnTo>
                  <a:lnTo>
                    <a:pt x="810" y="6100"/>
                  </a:lnTo>
                  <a:lnTo>
                    <a:pt x="1440" y="6100"/>
                  </a:lnTo>
                  <a:cubicBezTo>
                    <a:pt x="2033" y="6100"/>
                    <a:pt x="2556" y="5740"/>
                    <a:pt x="2772" y="5200"/>
                  </a:cubicBezTo>
                  <a:lnTo>
                    <a:pt x="2789" y="5200"/>
                  </a:lnTo>
                  <a:cubicBezTo>
                    <a:pt x="3005" y="4643"/>
                    <a:pt x="2897" y="4031"/>
                    <a:pt x="2484" y="3617"/>
                  </a:cubicBezTo>
                  <a:lnTo>
                    <a:pt x="2033" y="3167"/>
                  </a:lnTo>
                  <a:lnTo>
                    <a:pt x="3185" y="2016"/>
                  </a:lnTo>
                  <a:lnTo>
                    <a:pt x="3617" y="2465"/>
                  </a:lnTo>
                  <a:cubicBezTo>
                    <a:pt x="3892" y="2740"/>
                    <a:pt x="4262" y="2888"/>
                    <a:pt x="4637" y="2888"/>
                  </a:cubicBezTo>
                  <a:cubicBezTo>
                    <a:pt x="4828" y="2888"/>
                    <a:pt x="5019" y="2850"/>
                    <a:pt x="5201" y="2772"/>
                  </a:cubicBezTo>
                  <a:lnTo>
                    <a:pt x="5219" y="2772"/>
                  </a:lnTo>
                  <a:cubicBezTo>
                    <a:pt x="5759" y="2537"/>
                    <a:pt x="6100" y="2016"/>
                    <a:pt x="6100" y="1440"/>
                  </a:cubicBezTo>
                  <a:lnTo>
                    <a:pt x="6100" y="809"/>
                  </a:lnTo>
                  <a:close/>
                  <a:moveTo>
                    <a:pt x="5291" y="0"/>
                  </a:moveTo>
                  <a:lnTo>
                    <a:pt x="5291" y="1440"/>
                  </a:lnTo>
                  <a:cubicBezTo>
                    <a:pt x="5291" y="1692"/>
                    <a:pt x="5147" y="1925"/>
                    <a:pt x="4913" y="2016"/>
                  </a:cubicBezTo>
                  <a:lnTo>
                    <a:pt x="4895" y="2033"/>
                  </a:lnTo>
                  <a:cubicBezTo>
                    <a:pt x="4815" y="2062"/>
                    <a:pt x="4733" y="2076"/>
                    <a:pt x="4652" y="2076"/>
                  </a:cubicBezTo>
                  <a:cubicBezTo>
                    <a:pt x="4480" y="2076"/>
                    <a:pt x="4315" y="2012"/>
                    <a:pt x="4193" y="1889"/>
                  </a:cubicBezTo>
                  <a:lnTo>
                    <a:pt x="3185" y="881"/>
                  </a:lnTo>
                  <a:lnTo>
                    <a:pt x="882" y="3167"/>
                  </a:lnTo>
                  <a:lnTo>
                    <a:pt x="1908" y="4193"/>
                  </a:lnTo>
                  <a:cubicBezTo>
                    <a:pt x="2088" y="4372"/>
                    <a:pt x="2141" y="4643"/>
                    <a:pt x="2033" y="4876"/>
                  </a:cubicBezTo>
                  <a:lnTo>
                    <a:pt x="2033" y="4895"/>
                  </a:lnTo>
                  <a:cubicBezTo>
                    <a:pt x="1925" y="5128"/>
                    <a:pt x="1709" y="5291"/>
                    <a:pt x="1440" y="5291"/>
                  </a:cubicBezTo>
                  <a:lnTo>
                    <a:pt x="0" y="5291"/>
                  </a:lnTo>
                  <a:lnTo>
                    <a:pt x="0" y="8530"/>
                  </a:lnTo>
                  <a:lnTo>
                    <a:pt x="1440" y="8530"/>
                  </a:lnTo>
                  <a:cubicBezTo>
                    <a:pt x="1709" y="8530"/>
                    <a:pt x="1925" y="8692"/>
                    <a:pt x="2033" y="8926"/>
                  </a:cubicBezTo>
                  <a:lnTo>
                    <a:pt x="2033" y="8944"/>
                  </a:lnTo>
                  <a:cubicBezTo>
                    <a:pt x="2141" y="9178"/>
                    <a:pt x="2088" y="9447"/>
                    <a:pt x="1908" y="9627"/>
                  </a:cubicBezTo>
                  <a:lnTo>
                    <a:pt x="882" y="10654"/>
                  </a:lnTo>
                  <a:lnTo>
                    <a:pt x="3185" y="12939"/>
                  </a:lnTo>
                  <a:lnTo>
                    <a:pt x="4193" y="11931"/>
                  </a:lnTo>
                  <a:cubicBezTo>
                    <a:pt x="4310" y="11814"/>
                    <a:pt x="4466" y="11750"/>
                    <a:pt x="4630" y="11750"/>
                  </a:cubicBezTo>
                  <a:cubicBezTo>
                    <a:pt x="4718" y="11750"/>
                    <a:pt x="4808" y="11768"/>
                    <a:pt x="4895" y="11806"/>
                  </a:cubicBezTo>
                  <a:lnTo>
                    <a:pt x="4913" y="11806"/>
                  </a:lnTo>
                  <a:cubicBezTo>
                    <a:pt x="5147" y="11895"/>
                    <a:pt x="5291" y="12130"/>
                    <a:pt x="5291" y="12382"/>
                  </a:cubicBezTo>
                  <a:lnTo>
                    <a:pt x="5291" y="13821"/>
                  </a:lnTo>
                  <a:lnTo>
                    <a:pt x="8548" y="13821"/>
                  </a:lnTo>
                  <a:lnTo>
                    <a:pt x="8548" y="12382"/>
                  </a:lnTo>
                  <a:cubicBezTo>
                    <a:pt x="8548" y="12130"/>
                    <a:pt x="8692" y="11895"/>
                    <a:pt x="8944" y="11806"/>
                  </a:cubicBezTo>
                  <a:cubicBezTo>
                    <a:pt x="9032" y="11768"/>
                    <a:pt x="9121" y="11750"/>
                    <a:pt x="9209" y="11750"/>
                  </a:cubicBezTo>
                  <a:cubicBezTo>
                    <a:pt x="9373" y="11750"/>
                    <a:pt x="9529" y="11814"/>
                    <a:pt x="9647" y="11931"/>
                  </a:cubicBezTo>
                  <a:lnTo>
                    <a:pt x="10654" y="12939"/>
                  </a:lnTo>
                  <a:lnTo>
                    <a:pt x="12958" y="10654"/>
                  </a:lnTo>
                  <a:lnTo>
                    <a:pt x="11931" y="9627"/>
                  </a:lnTo>
                  <a:cubicBezTo>
                    <a:pt x="11751" y="9447"/>
                    <a:pt x="11698" y="9178"/>
                    <a:pt x="11806" y="8944"/>
                  </a:cubicBezTo>
                  <a:lnTo>
                    <a:pt x="11806" y="8926"/>
                  </a:lnTo>
                  <a:cubicBezTo>
                    <a:pt x="11914" y="8692"/>
                    <a:pt x="12147" y="8530"/>
                    <a:pt x="12399" y="8530"/>
                  </a:cubicBezTo>
                  <a:lnTo>
                    <a:pt x="13839" y="8530"/>
                  </a:lnTo>
                  <a:lnTo>
                    <a:pt x="13839" y="5291"/>
                  </a:lnTo>
                  <a:lnTo>
                    <a:pt x="12399" y="5291"/>
                  </a:lnTo>
                  <a:cubicBezTo>
                    <a:pt x="12147" y="5291"/>
                    <a:pt x="11914" y="5128"/>
                    <a:pt x="11806" y="4895"/>
                  </a:cubicBezTo>
                  <a:lnTo>
                    <a:pt x="11806" y="4876"/>
                  </a:lnTo>
                  <a:cubicBezTo>
                    <a:pt x="11698" y="4643"/>
                    <a:pt x="11751" y="4372"/>
                    <a:pt x="11931" y="4193"/>
                  </a:cubicBezTo>
                  <a:lnTo>
                    <a:pt x="12958" y="3167"/>
                  </a:lnTo>
                  <a:lnTo>
                    <a:pt x="10654" y="881"/>
                  </a:lnTo>
                  <a:lnTo>
                    <a:pt x="9647" y="1889"/>
                  </a:lnTo>
                  <a:cubicBezTo>
                    <a:pt x="9524" y="2012"/>
                    <a:pt x="9359" y="2076"/>
                    <a:pt x="9187" y="2076"/>
                  </a:cubicBezTo>
                  <a:cubicBezTo>
                    <a:pt x="9107" y="2076"/>
                    <a:pt x="9024" y="2062"/>
                    <a:pt x="8944" y="2033"/>
                  </a:cubicBezTo>
                  <a:lnTo>
                    <a:pt x="8944" y="2016"/>
                  </a:lnTo>
                  <a:cubicBezTo>
                    <a:pt x="8692" y="1925"/>
                    <a:pt x="8548" y="1692"/>
                    <a:pt x="8548" y="1440"/>
                  </a:cubicBezTo>
                  <a:lnTo>
                    <a:pt x="8548"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87"/>
          <p:cNvGrpSpPr/>
          <p:nvPr/>
        </p:nvGrpSpPr>
        <p:grpSpPr>
          <a:xfrm>
            <a:off x="4298508" y="1657546"/>
            <a:ext cx="546729" cy="660126"/>
            <a:chOff x="3165517" y="2796077"/>
            <a:chExt cx="309183" cy="373332"/>
          </a:xfrm>
        </p:grpSpPr>
        <p:sp>
          <p:nvSpPr>
            <p:cNvPr id="1312" name="Google Shape;1312;p87"/>
            <p:cNvSpPr/>
            <p:nvPr/>
          </p:nvSpPr>
          <p:spPr>
            <a:xfrm>
              <a:off x="3165517" y="2796077"/>
              <a:ext cx="309183" cy="373332"/>
            </a:xfrm>
            <a:custGeom>
              <a:avLst/>
              <a:gdLst/>
              <a:ahLst/>
              <a:cxnLst/>
              <a:rect l="l" t="t" r="r" b="b"/>
              <a:pathLst>
                <a:path w="11447" h="13822" extrusionOk="0">
                  <a:moveTo>
                    <a:pt x="6497" y="809"/>
                  </a:moveTo>
                  <a:cubicBezTo>
                    <a:pt x="8783" y="809"/>
                    <a:pt x="10636" y="2664"/>
                    <a:pt x="10636" y="4948"/>
                  </a:cubicBezTo>
                  <a:cubicBezTo>
                    <a:pt x="10636" y="6028"/>
                    <a:pt x="10204" y="7055"/>
                    <a:pt x="9448" y="7828"/>
                  </a:cubicBezTo>
                  <a:lnTo>
                    <a:pt x="9340" y="7955"/>
                  </a:lnTo>
                  <a:lnTo>
                    <a:pt x="9340" y="13011"/>
                  </a:lnTo>
                  <a:lnTo>
                    <a:pt x="3653" y="13011"/>
                  </a:lnTo>
                  <a:lnTo>
                    <a:pt x="3653" y="10635"/>
                  </a:lnTo>
                  <a:lnTo>
                    <a:pt x="2357" y="10635"/>
                  </a:lnTo>
                  <a:lnTo>
                    <a:pt x="2357" y="8404"/>
                  </a:lnTo>
                  <a:lnTo>
                    <a:pt x="1134" y="7955"/>
                  </a:lnTo>
                  <a:lnTo>
                    <a:pt x="2357" y="5579"/>
                  </a:lnTo>
                  <a:lnTo>
                    <a:pt x="2357" y="4948"/>
                  </a:lnTo>
                  <a:cubicBezTo>
                    <a:pt x="2357" y="2664"/>
                    <a:pt x="4212" y="809"/>
                    <a:pt x="6497" y="809"/>
                  </a:cubicBezTo>
                  <a:close/>
                  <a:moveTo>
                    <a:pt x="6497" y="0"/>
                  </a:moveTo>
                  <a:cubicBezTo>
                    <a:pt x="3780" y="0"/>
                    <a:pt x="1548" y="2213"/>
                    <a:pt x="1548" y="4948"/>
                  </a:cubicBezTo>
                  <a:lnTo>
                    <a:pt x="1548" y="5380"/>
                  </a:lnTo>
                  <a:lnTo>
                    <a:pt x="1" y="8404"/>
                  </a:lnTo>
                  <a:lnTo>
                    <a:pt x="1548" y="8962"/>
                  </a:lnTo>
                  <a:lnTo>
                    <a:pt x="1548" y="11446"/>
                  </a:lnTo>
                  <a:lnTo>
                    <a:pt x="2844" y="11446"/>
                  </a:lnTo>
                  <a:lnTo>
                    <a:pt x="2844" y="13821"/>
                  </a:lnTo>
                  <a:lnTo>
                    <a:pt x="10151" y="13821"/>
                  </a:lnTo>
                  <a:lnTo>
                    <a:pt x="10151" y="8278"/>
                  </a:lnTo>
                  <a:cubicBezTo>
                    <a:pt x="10978" y="7360"/>
                    <a:pt x="11446" y="6191"/>
                    <a:pt x="11446" y="4948"/>
                  </a:cubicBezTo>
                  <a:cubicBezTo>
                    <a:pt x="11446" y="2213"/>
                    <a:pt x="9215" y="0"/>
                    <a:pt x="6497"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7"/>
            <p:cNvSpPr/>
            <p:nvPr/>
          </p:nvSpPr>
          <p:spPr>
            <a:xfrm>
              <a:off x="3278770" y="2874811"/>
              <a:ext cx="73440" cy="102098"/>
            </a:xfrm>
            <a:custGeom>
              <a:avLst/>
              <a:gdLst/>
              <a:ahLst/>
              <a:cxnLst/>
              <a:rect l="l" t="t" r="r" b="b"/>
              <a:pathLst>
                <a:path w="2719" h="3780" extrusionOk="0">
                  <a:moveTo>
                    <a:pt x="1890" y="810"/>
                  </a:moveTo>
                  <a:lnTo>
                    <a:pt x="1890" y="1620"/>
                  </a:lnTo>
                  <a:lnTo>
                    <a:pt x="811" y="1620"/>
                  </a:lnTo>
                  <a:lnTo>
                    <a:pt x="811" y="810"/>
                  </a:lnTo>
                  <a:close/>
                  <a:moveTo>
                    <a:pt x="0" y="1"/>
                  </a:moveTo>
                  <a:lnTo>
                    <a:pt x="0" y="3780"/>
                  </a:lnTo>
                  <a:lnTo>
                    <a:pt x="811" y="3780"/>
                  </a:lnTo>
                  <a:lnTo>
                    <a:pt x="811" y="2429"/>
                  </a:lnTo>
                  <a:lnTo>
                    <a:pt x="1890" y="2429"/>
                  </a:lnTo>
                  <a:lnTo>
                    <a:pt x="1890" y="3780"/>
                  </a:lnTo>
                  <a:lnTo>
                    <a:pt x="2718" y="3780"/>
                  </a:lnTo>
                  <a:lnTo>
                    <a:pt x="2718"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7"/>
            <p:cNvSpPr/>
            <p:nvPr/>
          </p:nvSpPr>
          <p:spPr>
            <a:xfrm>
              <a:off x="3381354" y="2874811"/>
              <a:ext cx="21878" cy="102098"/>
            </a:xfrm>
            <a:custGeom>
              <a:avLst/>
              <a:gdLst/>
              <a:ahLst/>
              <a:cxnLst/>
              <a:rect l="l" t="t" r="r" b="b"/>
              <a:pathLst>
                <a:path w="810" h="3780" extrusionOk="0">
                  <a:moveTo>
                    <a:pt x="0" y="1"/>
                  </a:moveTo>
                  <a:lnTo>
                    <a:pt x="0" y="3780"/>
                  </a:lnTo>
                  <a:lnTo>
                    <a:pt x="809" y="3780"/>
                  </a:lnTo>
                  <a:lnTo>
                    <a:pt x="809"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15" name="Google Shape;1315;p87"/>
          <p:cNvPicPr preferRelativeResize="0"/>
          <p:nvPr/>
        </p:nvPicPr>
        <p:blipFill rotWithShape="1">
          <a:blip r:embed="rId3">
            <a:alphaModFix/>
          </a:blip>
          <a:srcRect l="7340" r="4538" b="19768"/>
          <a:stretch/>
        </p:blipFill>
        <p:spPr>
          <a:xfrm rot="-8999966">
            <a:off x="-1049198" y="3803406"/>
            <a:ext cx="4266095" cy="2943239"/>
          </a:xfrm>
          <a:prstGeom prst="rect">
            <a:avLst/>
          </a:prstGeom>
          <a:noFill/>
          <a:ln>
            <a:noFill/>
          </a:ln>
        </p:spPr>
      </p:pic>
      <p:pic>
        <p:nvPicPr>
          <p:cNvPr id="1316" name="Google Shape;1316;p87"/>
          <p:cNvPicPr preferRelativeResize="0"/>
          <p:nvPr/>
        </p:nvPicPr>
        <p:blipFill rotWithShape="1">
          <a:blip r:embed="rId3">
            <a:alphaModFix/>
          </a:blip>
          <a:srcRect l="7340" r="4538" b="19768"/>
          <a:stretch/>
        </p:blipFill>
        <p:spPr>
          <a:xfrm rot="-1442213">
            <a:off x="7235896" y="3645787"/>
            <a:ext cx="2590779" cy="1787422"/>
          </a:xfrm>
          <a:prstGeom prst="rect">
            <a:avLst/>
          </a:prstGeom>
          <a:noFill/>
          <a:ln>
            <a:noFill/>
          </a:ln>
        </p:spPr>
      </p:pic>
      <p:sp>
        <p:nvSpPr>
          <p:cNvPr id="1317" name="Google Shape;1317;p87">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7">
            <a:hlinkClick r:id="rId4"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7"/>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rId5" action="ppaction://hlinksldjump">
                  <a:extLst>
                    <a:ext uri="{A12FA001-AC4F-418D-AE19-62706E023703}">
                      <ahyp:hlinkClr xmlns:ahyp="http://schemas.microsoft.com/office/drawing/2018/hyperlinkcolor" val="tx"/>
                    </a:ext>
                  </a:extLst>
                </a:hlinkClick>
              </a:rPr>
              <a:t>1</a:t>
            </a:r>
            <a:endParaRPr sz="1200" b="1">
              <a:solidFill>
                <a:schemeClr val="dk2"/>
              </a:solidFill>
              <a:latin typeface="Darker Grotesque"/>
              <a:ea typeface="Darker Grotesque"/>
              <a:cs typeface="Darker Grotesque"/>
              <a:sym typeface="Darker Grotesque"/>
            </a:endParaRPr>
          </a:p>
        </p:txBody>
      </p:sp>
      <p:sp>
        <p:nvSpPr>
          <p:cNvPr id="1320" name="Google Shape;1320;p87">
            <a:hlinkClick r:id="rId4"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7">
            <a:hlinkClick r:id="rId4"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2" name="Google Shape;1322;p87">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1323" name="Google Shape;1323;p87">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4" name="Google Shape;1324;p87">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302"/>
                                        </p:tgtEl>
                                        <p:attrNameLst>
                                          <p:attrName>style.visibility</p:attrName>
                                        </p:attrNameLst>
                                      </p:cBhvr>
                                      <p:to>
                                        <p:strVal val="visible"/>
                                      </p:to>
                                    </p:set>
                                    <p:anim calcmode="lin" valueType="num">
                                      <p:cBhvr additive="base">
                                        <p:cTn id="7" dur="1000"/>
                                        <p:tgtEl>
                                          <p:spTgt spid="1302"/>
                                        </p:tgtEl>
                                        <p:attrNameLst>
                                          <p:attrName>ppt_w</p:attrName>
                                        </p:attrNameLst>
                                      </p:cBhvr>
                                      <p:tavLst>
                                        <p:tav tm="0">
                                          <p:val>
                                            <p:strVal val="0"/>
                                          </p:val>
                                        </p:tav>
                                        <p:tav tm="100000">
                                          <p:val>
                                            <p:strVal val="#ppt_w"/>
                                          </p:val>
                                        </p:tav>
                                      </p:tavLst>
                                    </p:anim>
                                    <p:anim calcmode="lin" valueType="num">
                                      <p:cBhvr additive="base">
                                        <p:cTn id="8" dur="1000"/>
                                        <p:tgtEl>
                                          <p:spTgt spid="1302"/>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1307"/>
                                        </p:tgtEl>
                                        <p:attrNameLst>
                                          <p:attrName>style.visibility</p:attrName>
                                        </p:attrNameLst>
                                      </p:cBhvr>
                                      <p:to>
                                        <p:strVal val="visible"/>
                                      </p:to>
                                    </p:set>
                                    <p:anim calcmode="lin" valueType="num">
                                      <p:cBhvr additive="base">
                                        <p:cTn id="11" dur="1000"/>
                                        <p:tgtEl>
                                          <p:spTgt spid="1307"/>
                                        </p:tgtEl>
                                        <p:attrNameLst>
                                          <p:attrName>ppt_w</p:attrName>
                                        </p:attrNameLst>
                                      </p:cBhvr>
                                      <p:tavLst>
                                        <p:tav tm="0">
                                          <p:val>
                                            <p:strVal val="0"/>
                                          </p:val>
                                        </p:tav>
                                        <p:tav tm="100000">
                                          <p:val>
                                            <p:strVal val="#ppt_w"/>
                                          </p:val>
                                        </p:tav>
                                      </p:tavLst>
                                    </p:anim>
                                    <p:anim calcmode="lin" valueType="num">
                                      <p:cBhvr additive="base">
                                        <p:cTn id="12" dur="1000"/>
                                        <p:tgtEl>
                                          <p:spTgt spid="1307"/>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1311"/>
                                        </p:tgtEl>
                                        <p:attrNameLst>
                                          <p:attrName>style.visibility</p:attrName>
                                        </p:attrNameLst>
                                      </p:cBhvr>
                                      <p:to>
                                        <p:strVal val="visible"/>
                                      </p:to>
                                    </p:set>
                                    <p:anim calcmode="lin" valueType="num">
                                      <p:cBhvr additive="base">
                                        <p:cTn id="15" dur="1000"/>
                                        <p:tgtEl>
                                          <p:spTgt spid="1311"/>
                                        </p:tgtEl>
                                        <p:attrNameLst>
                                          <p:attrName>ppt_w</p:attrName>
                                        </p:attrNameLst>
                                      </p:cBhvr>
                                      <p:tavLst>
                                        <p:tav tm="0">
                                          <p:val>
                                            <p:strVal val="0"/>
                                          </p:val>
                                        </p:tav>
                                        <p:tav tm="100000">
                                          <p:val>
                                            <p:strVal val="#ppt_w"/>
                                          </p:val>
                                        </p:tav>
                                      </p:tavLst>
                                    </p:anim>
                                    <p:anim calcmode="lin" valueType="num">
                                      <p:cBhvr additive="base">
                                        <p:cTn id="16" dur="1000"/>
                                        <p:tgtEl>
                                          <p:spTgt spid="1311"/>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306"/>
                                        </p:tgtEl>
                                        <p:attrNameLst>
                                          <p:attrName>style.visibility</p:attrName>
                                        </p:attrNameLst>
                                      </p:cBhvr>
                                      <p:to>
                                        <p:strVal val="visible"/>
                                      </p:to>
                                    </p:set>
                                    <p:anim calcmode="lin" valueType="num">
                                      <p:cBhvr additive="base">
                                        <p:cTn id="19" dur="1000"/>
                                        <p:tgtEl>
                                          <p:spTgt spid="1306"/>
                                        </p:tgtEl>
                                        <p:attrNameLst>
                                          <p:attrName>ppt_w</p:attrName>
                                        </p:attrNameLst>
                                      </p:cBhvr>
                                      <p:tavLst>
                                        <p:tav tm="0">
                                          <p:val>
                                            <p:strVal val="0"/>
                                          </p:val>
                                        </p:tav>
                                        <p:tav tm="100000">
                                          <p:val>
                                            <p:strVal val="#ppt_w"/>
                                          </p:val>
                                        </p:tav>
                                      </p:tavLst>
                                    </p:anim>
                                    <p:anim calcmode="lin" valueType="num">
                                      <p:cBhvr additive="base">
                                        <p:cTn id="20" dur="1000"/>
                                        <p:tgtEl>
                                          <p:spTgt spid="1306"/>
                                        </p:tgtEl>
                                        <p:attrNameLst>
                                          <p:attrName>ppt_h</p:attrName>
                                        </p:attrNameLst>
                                      </p:cBhvr>
                                      <p:tavLst>
                                        <p:tav tm="0">
                                          <p:val>
                                            <p:strVal val="0"/>
                                          </p:val>
                                        </p:tav>
                                        <p:tav tm="100000">
                                          <p:val>
                                            <p:strVal val="#ppt_h"/>
                                          </p:val>
                                        </p:tav>
                                      </p:tavLst>
                                    </p:anim>
                                  </p:childTnLst>
                                </p:cTn>
                              </p:par>
                              <p:par>
                                <p:cTn id="21" presetID="2" presetClass="entr" presetSubtype="4" fill="hold" nodeType="withEffect">
                                  <p:stCondLst>
                                    <p:cond delay="0"/>
                                  </p:stCondLst>
                                  <p:childTnLst>
                                    <p:set>
                                      <p:cBhvr>
                                        <p:cTn id="22" dur="1" fill="hold">
                                          <p:stCondLst>
                                            <p:cond delay="0"/>
                                          </p:stCondLst>
                                        </p:cTn>
                                        <p:tgtEl>
                                          <p:spTgt spid="1315"/>
                                        </p:tgtEl>
                                        <p:attrNameLst>
                                          <p:attrName>style.visibility</p:attrName>
                                        </p:attrNameLst>
                                      </p:cBhvr>
                                      <p:to>
                                        <p:strVal val="visible"/>
                                      </p:to>
                                    </p:set>
                                    <p:anim calcmode="lin" valueType="num">
                                      <p:cBhvr additive="base">
                                        <p:cTn id="23" dur="1000"/>
                                        <p:tgtEl>
                                          <p:spTgt spid="1315"/>
                                        </p:tgtEl>
                                        <p:attrNameLst>
                                          <p:attrName>ppt_y</p:attrName>
                                        </p:attrNameLst>
                                      </p:cBhvr>
                                      <p:tavLst>
                                        <p:tav tm="0">
                                          <p:val>
                                            <p:strVal val="#ppt_y+1"/>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1316"/>
                                        </p:tgtEl>
                                        <p:attrNameLst>
                                          <p:attrName>style.visibility</p:attrName>
                                        </p:attrNameLst>
                                      </p:cBhvr>
                                      <p:to>
                                        <p:strVal val="visible"/>
                                      </p:to>
                                    </p:set>
                                    <p:anim calcmode="lin" valueType="num">
                                      <p:cBhvr additive="base">
                                        <p:cTn id="26" dur="1000"/>
                                        <p:tgtEl>
                                          <p:spTgt spid="1316"/>
                                        </p:tgtEl>
                                        <p:attrNameLst>
                                          <p:attrName>ppt_y</p:attrName>
                                        </p:attrNameLst>
                                      </p:cBhvr>
                                      <p:tavLst>
                                        <p:tav tm="0">
                                          <p:val>
                                            <p:strVal val="#ppt_y+1"/>
                                          </p:val>
                                        </p:tav>
                                        <p:tav tm="100000">
                                          <p:val>
                                            <p:strVal val="#ppt_y"/>
                                          </p:val>
                                        </p:tav>
                                      </p:tavLst>
                                    </p:anim>
                                  </p:childTnLst>
                                </p:cTn>
                              </p:par>
                              <p:par>
                                <p:cTn id="27" presetID="23" presetClass="entr" presetSubtype="16" fill="hold" nodeType="withEffect">
                                  <p:stCondLst>
                                    <p:cond delay="0"/>
                                  </p:stCondLst>
                                  <p:childTnLst>
                                    <p:set>
                                      <p:cBhvr>
                                        <p:cTn id="28" dur="1" fill="hold">
                                          <p:stCondLst>
                                            <p:cond delay="0"/>
                                          </p:stCondLst>
                                        </p:cTn>
                                        <p:tgtEl>
                                          <p:spTgt spid="1281"/>
                                        </p:tgtEl>
                                        <p:attrNameLst>
                                          <p:attrName>style.visibility</p:attrName>
                                        </p:attrNameLst>
                                      </p:cBhvr>
                                      <p:to>
                                        <p:strVal val="visible"/>
                                      </p:to>
                                    </p:set>
                                    <p:anim calcmode="lin" valueType="num">
                                      <p:cBhvr additive="base">
                                        <p:cTn id="29" dur="1000"/>
                                        <p:tgtEl>
                                          <p:spTgt spid="1281"/>
                                        </p:tgtEl>
                                        <p:attrNameLst>
                                          <p:attrName>ppt_w</p:attrName>
                                        </p:attrNameLst>
                                      </p:cBhvr>
                                      <p:tavLst>
                                        <p:tav tm="0">
                                          <p:val>
                                            <p:strVal val="0"/>
                                          </p:val>
                                        </p:tav>
                                        <p:tav tm="100000">
                                          <p:val>
                                            <p:strVal val="#ppt_w"/>
                                          </p:val>
                                        </p:tav>
                                      </p:tavLst>
                                    </p:anim>
                                    <p:anim calcmode="lin" valueType="num">
                                      <p:cBhvr additive="base">
                                        <p:cTn id="30" dur="1000"/>
                                        <p:tgtEl>
                                          <p:spTgt spid="128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5" name="Google Shape;795;p70"/>
          <p:cNvSpPr txBox="1">
            <a:spLocks noGrp="1"/>
          </p:cNvSpPr>
          <p:nvPr>
            <p:ph type="subTitle" idx="2"/>
          </p:nvPr>
        </p:nvSpPr>
        <p:spPr>
          <a:xfrm>
            <a:off x="3177022" y="3042970"/>
            <a:ext cx="2907600" cy="46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One</a:t>
            </a:r>
            <a:endParaRPr sz="2400" dirty="0"/>
          </a:p>
        </p:txBody>
      </p:sp>
      <p:sp>
        <p:nvSpPr>
          <p:cNvPr id="796" name="Google Shape;796;p70"/>
          <p:cNvSpPr txBox="1">
            <a:spLocks noGrp="1"/>
          </p:cNvSpPr>
          <p:nvPr>
            <p:ph type="subTitle" idx="3"/>
          </p:nvPr>
        </p:nvSpPr>
        <p:spPr>
          <a:xfrm>
            <a:off x="994950" y="3463709"/>
            <a:ext cx="2357700" cy="105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Conocimiento de base sin especificar formato o dar ejemplos</a:t>
            </a:r>
            <a:endParaRPr sz="1800" dirty="0"/>
          </a:p>
        </p:txBody>
      </p:sp>
      <p:sp>
        <p:nvSpPr>
          <p:cNvPr id="797" name="Google Shape;797;p70"/>
          <p:cNvSpPr txBox="1">
            <a:spLocks noGrp="1"/>
          </p:cNvSpPr>
          <p:nvPr>
            <p:ph type="subTitle" idx="4"/>
          </p:nvPr>
        </p:nvSpPr>
        <p:spPr>
          <a:xfrm>
            <a:off x="3515193" y="3463709"/>
            <a:ext cx="2357700" cy="105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t>U</a:t>
            </a:r>
            <a:r>
              <a:rPr lang="en" sz="1800" dirty="0"/>
              <a:t>n Ejemplo para mejorar la respuesta</a:t>
            </a:r>
            <a:endParaRPr sz="1800" dirty="0"/>
          </a:p>
        </p:txBody>
      </p:sp>
      <p:sp>
        <p:nvSpPr>
          <p:cNvPr id="798" name="Google Shape;798;p70"/>
          <p:cNvSpPr txBox="1">
            <a:spLocks noGrp="1"/>
          </p:cNvSpPr>
          <p:nvPr>
            <p:ph type="title"/>
          </p:nvPr>
        </p:nvSpPr>
        <p:spPr>
          <a:xfrm>
            <a:off x="842043" y="166698"/>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Zero-shot y One-shot Prompting</a:t>
            </a:r>
            <a:endParaRPr dirty="0"/>
          </a:p>
        </p:txBody>
      </p:sp>
      <p:pic>
        <p:nvPicPr>
          <p:cNvPr id="799" name="Google Shape;799;p70"/>
          <p:cNvPicPr preferRelativeResize="0"/>
          <p:nvPr/>
        </p:nvPicPr>
        <p:blipFill rotWithShape="1">
          <a:blip r:embed="rId3">
            <a:alphaModFix/>
          </a:blip>
          <a:srcRect l="13943" t="10456" r="9275" b="12030"/>
          <a:stretch/>
        </p:blipFill>
        <p:spPr>
          <a:xfrm>
            <a:off x="3951205" y="1567030"/>
            <a:ext cx="1395900" cy="1409100"/>
          </a:xfrm>
          <a:prstGeom prst="ellipse">
            <a:avLst/>
          </a:prstGeom>
          <a:noFill/>
          <a:ln>
            <a:noFill/>
          </a:ln>
        </p:spPr>
      </p:pic>
      <p:pic>
        <p:nvPicPr>
          <p:cNvPr id="800" name="Google Shape;800;p70"/>
          <p:cNvPicPr preferRelativeResize="0"/>
          <p:nvPr/>
        </p:nvPicPr>
        <p:blipFill rotWithShape="1">
          <a:blip r:embed="rId4">
            <a:alphaModFix/>
          </a:blip>
          <a:srcRect l="2340" t="16944" r="29232" b="13980"/>
          <a:stretch/>
        </p:blipFill>
        <p:spPr>
          <a:xfrm>
            <a:off x="1425062" y="1537513"/>
            <a:ext cx="1395900" cy="1409100"/>
          </a:xfrm>
          <a:prstGeom prst="ellipse">
            <a:avLst/>
          </a:prstGeom>
          <a:noFill/>
          <a:ln>
            <a:noFill/>
          </a:ln>
        </p:spPr>
      </p:pic>
      <p:grpSp>
        <p:nvGrpSpPr>
          <p:cNvPr id="801" name="Google Shape;801;p70"/>
          <p:cNvGrpSpPr/>
          <p:nvPr/>
        </p:nvGrpSpPr>
        <p:grpSpPr>
          <a:xfrm>
            <a:off x="3246154" y="2065755"/>
            <a:ext cx="43276" cy="411646"/>
            <a:chOff x="1256711" y="1178908"/>
            <a:chExt cx="43276" cy="411646"/>
          </a:xfrm>
        </p:grpSpPr>
        <p:grpSp>
          <p:nvGrpSpPr>
            <p:cNvPr id="802" name="Google Shape;802;p70"/>
            <p:cNvGrpSpPr/>
            <p:nvPr/>
          </p:nvGrpSpPr>
          <p:grpSpPr>
            <a:xfrm>
              <a:off x="1256711" y="1178908"/>
              <a:ext cx="43276" cy="184846"/>
              <a:chOff x="1256700" y="1103575"/>
              <a:chExt cx="60900" cy="260200"/>
            </a:xfrm>
          </p:grpSpPr>
          <p:sp>
            <p:nvSpPr>
              <p:cNvPr id="803" name="Google Shape;803;p70"/>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4" name="Google Shape;804;p70"/>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5" name="Google Shape;805;p70"/>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806" name="Google Shape;806;p70"/>
            <p:cNvGrpSpPr/>
            <p:nvPr/>
          </p:nvGrpSpPr>
          <p:grpSpPr>
            <a:xfrm>
              <a:off x="1256711" y="1405708"/>
              <a:ext cx="43276" cy="184846"/>
              <a:chOff x="1256700" y="1103575"/>
              <a:chExt cx="60900" cy="260200"/>
            </a:xfrm>
          </p:grpSpPr>
          <p:sp>
            <p:nvSpPr>
              <p:cNvPr id="807" name="Google Shape;807;p70"/>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8" name="Google Shape;808;p70"/>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9" name="Google Shape;809;p70"/>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sp>
        <p:nvSpPr>
          <p:cNvPr id="810" name="Google Shape;810;p70">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0">
            <a:hlinkClick r:id="rId5"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0"/>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rId6" action="ppaction://hlinksldjump">
                  <a:extLst>
                    <a:ext uri="{A12FA001-AC4F-418D-AE19-62706E023703}">
                      <ahyp:hlinkClr xmlns:ahyp="http://schemas.microsoft.com/office/drawing/2018/hyperlinkcolor" val="tx"/>
                    </a:ext>
                  </a:extLst>
                </a:hlinkClick>
              </a:rPr>
              <a:t>1</a:t>
            </a:r>
            <a:endParaRPr sz="1200" b="1">
              <a:solidFill>
                <a:schemeClr val="dk2"/>
              </a:solidFill>
              <a:latin typeface="Darker Grotesque"/>
              <a:ea typeface="Darker Grotesque"/>
              <a:cs typeface="Darker Grotesque"/>
              <a:sym typeface="Darker Grotesque"/>
            </a:endParaRPr>
          </a:p>
        </p:txBody>
      </p:sp>
      <p:sp>
        <p:nvSpPr>
          <p:cNvPr id="813" name="Google Shape;813;p70">
            <a:hlinkClick r:id="rId5"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0">
            <a:hlinkClick r:id="rId5"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 name="Google Shape;815;p70">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816" name="Google Shape;816;p70">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 name="Google Shape;817;p70">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sp>
        <p:nvSpPr>
          <p:cNvPr id="3" name="Subtitle 2">
            <a:extLst>
              <a:ext uri="{FF2B5EF4-FFF2-40B4-BE49-F238E27FC236}">
                <a16:creationId xmlns:a16="http://schemas.microsoft.com/office/drawing/2014/main" id="{C02DDD13-D834-82BA-A193-51D15140B1E1}"/>
              </a:ext>
            </a:extLst>
          </p:cNvPr>
          <p:cNvSpPr>
            <a:spLocks noGrp="1"/>
          </p:cNvSpPr>
          <p:nvPr>
            <p:ph type="subTitle" idx="1"/>
          </p:nvPr>
        </p:nvSpPr>
        <p:spPr>
          <a:xfrm>
            <a:off x="720000" y="3053979"/>
            <a:ext cx="2907600" cy="468000"/>
          </a:xfrm>
        </p:spPr>
        <p:txBody>
          <a:bodyPr/>
          <a:lstStyle/>
          <a:p>
            <a:r>
              <a:rPr lang="en-US" dirty="0"/>
              <a:t>Zero</a:t>
            </a:r>
          </a:p>
        </p:txBody>
      </p:sp>
      <p:sp>
        <p:nvSpPr>
          <p:cNvPr id="4" name="Google Shape;795;p70">
            <a:extLst>
              <a:ext uri="{FF2B5EF4-FFF2-40B4-BE49-F238E27FC236}">
                <a16:creationId xmlns:a16="http://schemas.microsoft.com/office/drawing/2014/main" id="{C32766DC-9131-CF1B-404E-8AB065EE91E8}"/>
              </a:ext>
            </a:extLst>
          </p:cNvPr>
          <p:cNvSpPr txBox="1">
            <a:spLocks/>
          </p:cNvSpPr>
          <p:nvPr/>
        </p:nvSpPr>
        <p:spPr>
          <a:xfrm>
            <a:off x="5590072" y="3109810"/>
            <a:ext cx="2907600" cy="46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500"/>
              <a:buFont typeface="Bebas Neue"/>
              <a:buNone/>
              <a:defRPr sz="1800" b="0" i="0" u="none" strike="noStrike" cap="none">
                <a:solidFill>
                  <a:srgbClr val="000000"/>
                </a:solidFill>
                <a:latin typeface="Orbitron Black"/>
                <a:ea typeface="Orbitron Black"/>
                <a:cs typeface="Orbitron Black"/>
                <a:sym typeface="Orbitron Black"/>
              </a:defRPr>
            </a:lvl1pPr>
            <a:lvl2pPr marL="914400" marR="0" lvl="1" indent="-317500"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pPr marL="0" indent="0"/>
            <a:r>
              <a:rPr lang="en-US" sz="2400" dirty="0"/>
              <a:t>Few</a:t>
            </a:r>
          </a:p>
        </p:txBody>
      </p:sp>
      <p:sp>
        <p:nvSpPr>
          <p:cNvPr id="5" name="Google Shape;797;p70">
            <a:extLst>
              <a:ext uri="{FF2B5EF4-FFF2-40B4-BE49-F238E27FC236}">
                <a16:creationId xmlns:a16="http://schemas.microsoft.com/office/drawing/2014/main" id="{A92F9A99-FBFF-F36B-6F55-035D2D021000}"/>
              </a:ext>
            </a:extLst>
          </p:cNvPr>
          <p:cNvSpPr txBox="1">
            <a:spLocks/>
          </p:cNvSpPr>
          <p:nvPr/>
        </p:nvSpPr>
        <p:spPr>
          <a:xfrm>
            <a:off x="5872893" y="3410698"/>
            <a:ext cx="2357700" cy="1050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Darker Grotesque"/>
              <a:buNone/>
              <a:defRPr sz="1400" b="0" i="0" u="none" strike="noStrike" cap="none">
                <a:solidFill>
                  <a:srgbClr val="000000"/>
                </a:solidFill>
                <a:latin typeface="Darker Grotesque"/>
                <a:ea typeface="Darker Grotesque"/>
                <a:cs typeface="Darker Grotesque"/>
                <a:sym typeface="Darker Grotesque"/>
              </a:defRPr>
            </a:lvl1pPr>
            <a:lvl2pPr marL="914400" marR="0" lvl="1"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2pPr>
            <a:lvl3pPr marL="1371600" marR="0" lvl="2"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3pPr>
            <a:lvl4pPr marL="1828800" marR="0" lvl="3"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4pPr>
            <a:lvl5pPr marL="2286000" marR="0" lvl="4"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5pPr>
            <a:lvl6pPr marL="2743200" marR="0" lvl="5"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6pPr>
            <a:lvl7pPr marL="3200400" marR="0" lvl="6"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7pPr>
            <a:lvl8pPr marL="3657600" marR="0" lvl="7"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8pPr>
            <a:lvl9pPr marL="4114800" marR="0" lvl="8" indent="-317500" algn="ctr" rtl="0">
              <a:lnSpc>
                <a:spcPct val="100000"/>
              </a:lnSpc>
              <a:spcBef>
                <a:spcPts val="0"/>
              </a:spcBef>
              <a:spcAft>
                <a:spcPts val="0"/>
              </a:spcAft>
              <a:buClr>
                <a:schemeClr val="dk1"/>
              </a:buClr>
              <a:buSzPts val="1400"/>
              <a:buFont typeface="Darker Grotesque"/>
              <a:buNone/>
              <a:defRPr sz="1400" b="0" i="0" u="none" strike="noStrike" cap="none">
                <a:solidFill>
                  <a:schemeClr val="dk1"/>
                </a:solidFill>
                <a:latin typeface="Darker Grotesque"/>
                <a:ea typeface="Darker Grotesque"/>
                <a:cs typeface="Darker Grotesque"/>
                <a:sym typeface="Darker Grotesque"/>
              </a:defRPr>
            </a:lvl9pPr>
          </a:lstStyle>
          <a:p>
            <a:pPr marL="0" indent="0"/>
            <a:r>
              <a:rPr lang="en-US" sz="1800" dirty="0"/>
              <a:t>Mas de un </a:t>
            </a:r>
            <a:r>
              <a:rPr lang="en-US" sz="1800" dirty="0" err="1"/>
              <a:t>ejemplo</a:t>
            </a:r>
            <a:endParaRPr lang="en-US" sz="1800" dirty="0"/>
          </a:p>
        </p:txBody>
      </p:sp>
      <p:grpSp>
        <p:nvGrpSpPr>
          <p:cNvPr id="7" name="Google Shape;801;p70">
            <a:extLst>
              <a:ext uri="{FF2B5EF4-FFF2-40B4-BE49-F238E27FC236}">
                <a16:creationId xmlns:a16="http://schemas.microsoft.com/office/drawing/2014/main" id="{215BEE4D-1935-6365-482A-4EEA5A92B8E3}"/>
              </a:ext>
            </a:extLst>
          </p:cNvPr>
          <p:cNvGrpSpPr/>
          <p:nvPr/>
        </p:nvGrpSpPr>
        <p:grpSpPr>
          <a:xfrm>
            <a:off x="5659901" y="2076384"/>
            <a:ext cx="43276" cy="411646"/>
            <a:chOff x="1256711" y="1178908"/>
            <a:chExt cx="43276" cy="411646"/>
          </a:xfrm>
        </p:grpSpPr>
        <p:grpSp>
          <p:nvGrpSpPr>
            <p:cNvPr id="8" name="Google Shape;802;p70">
              <a:extLst>
                <a:ext uri="{FF2B5EF4-FFF2-40B4-BE49-F238E27FC236}">
                  <a16:creationId xmlns:a16="http://schemas.microsoft.com/office/drawing/2014/main" id="{B54A21F1-EAA7-58A5-E5AA-20BA02F3E411}"/>
                </a:ext>
              </a:extLst>
            </p:cNvPr>
            <p:cNvGrpSpPr/>
            <p:nvPr/>
          </p:nvGrpSpPr>
          <p:grpSpPr>
            <a:xfrm>
              <a:off x="1256711" y="1178908"/>
              <a:ext cx="43276" cy="184846"/>
              <a:chOff x="1256700" y="1103575"/>
              <a:chExt cx="60900" cy="260200"/>
            </a:xfrm>
          </p:grpSpPr>
          <p:sp>
            <p:nvSpPr>
              <p:cNvPr id="13" name="Google Shape;803;p70">
                <a:extLst>
                  <a:ext uri="{FF2B5EF4-FFF2-40B4-BE49-F238E27FC236}">
                    <a16:creationId xmlns:a16="http://schemas.microsoft.com/office/drawing/2014/main" id="{10CAAC15-05D1-101E-474D-3BC66D57DB6A}"/>
                  </a:ext>
                </a:extLst>
              </p:cNvPr>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 name="Google Shape;804;p70">
                <a:extLst>
                  <a:ext uri="{FF2B5EF4-FFF2-40B4-BE49-F238E27FC236}">
                    <a16:creationId xmlns:a16="http://schemas.microsoft.com/office/drawing/2014/main" id="{3AA76B0C-E2B7-1693-06F8-090D59505C9B}"/>
                  </a:ext>
                </a:extLst>
              </p:cNvPr>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 name="Google Shape;805;p70">
                <a:extLst>
                  <a:ext uri="{FF2B5EF4-FFF2-40B4-BE49-F238E27FC236}">
                    <a16:creationId xmlns:a16="http://schemas.microsoft.com/office/drawing/2014/main" id="{2B26362F-22E4-016D-2DCF-B9C0839E4060}"/>
                  </a:ext>
                </a:extLst>
              </p:cNvPr>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9" name="Google Shape;806;p70">
              <a:extLst>
                <a:ext uri="{FF2B5EF4-FFF2-40B4-BE49-F238E27FC236}">
                  <a16:creationId xmlns:a16="http://schemas.microsoft.com/office/drawing/2014/main" id="{F7C1CB83-1E11-7D69-6F9F-43F35AADE0FD}"/>
                </a:ext>
              </a:extLst>
            </p:cNvPr>
            <p:cNvGrpSpPr/>
            <p:nvPr/>
          </p:nvGrpSpPr>
          <p:grpSpPr>
            <a:xfrm>
              <a:off x="1256711" y="1405708"/>
              <a:ext cx="43276" cy="184846"/>
              <a:chOff x="1256700" y="1103575"/>
              <a:chExt cx="60900" cy="260200"/>
            </a:xfrm>
          </p:grpSpPr>
          <p:sp>
            <p:nvSpPr>
              <p:cNvPr id="10" name="Google Shape;807;p70">
                <a:extLst>
                  <a:ext uri="{FF2B5EF4-FFF2-40B4-BE49-F238E27FC236}">
                    <a16:creationId xmlns:a16="http://schemas.microsoft.com/office/drawing/2014/main" id="{8CD74813-8E7D-6101-EECB-A00DBA31A48B}"/>
                  </a:ext>
                </a:extLst>
              </p:cNvPr>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1" name="Google Shape;808;p70">
                <a:extLst>
                  <a:ext uri="{FF2B5EF4-FFF2-40B4-BE49-F238E27FC236}">
                    <a16:creationId xmlns:a16="http://schemas.microsoft.com/office/drawing/2014/main" id="{8D6C317B-6763-838E-FCAE-F425FDFCAD36}"/>
                  </a:ext>
                </a:extLst>
              </p:cNvPr>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 name="Google Shape;809;p70">
                <a:extLst>
                  <a:ext uri="{FF2B5EF4-FFF2-40B4-BE49-F238E27FC236}">
                    <a16:creationId xmlns:a16="http://schemas.microsoft.com/office/drawing/2014/main" id="{7375B1C8-F5CD-8B13-0374-063FA5BB8DF6}"/>
                  </a:ext>
                </a:extLst>
              </p:cNvPr>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pic>
        <p:nvPicPr>
          <p:cNvPr id="16" name="Google Shape;759;p68">
            <a:extLst>
              <a:ext uri="{FF2B5EF4-FFF2-40B4-BE49-F238E27FC236}">
                <a16:creationId xmlns:a16="http://schemas.microsoft.com/office/drawing/2014/main" id="{6041E012-D7CA-7F64-35AF-74699BF09A88}"/>
              </a:ext>
            </a:extLst>
          </p:cNvPr>
          <p:cNvPicPr preferRelativeResize="0"/>
          <p:nvPr/>
        </p:nvPicPr>
        <p:blipFill rotWithShape="1">
          <a:blip r:embed="rId7">
            <a:alphaModFix/>
          </a:blip>
          <a:srcRect l="11647" t="22323" r="33256" b="22582"/>
          <a:stretch/>
        </p:blipFill>
        <p:spPr>
          <a:xfrm>
            <a:off x="6307064" y="1461472"/>
            <a:ext cx="1583965" cy="1530900"/>
          </a:xfrm>
          <a:prstGeom prst="ellipse">
            <a:avLst/>
          </a:prstGeom>
          <a:noFill/>
          <a:ln>
            <a:noFill/>
          </a:ln>
          <a:effectLst>
            <a:outerShdw blurRad="128588" dist="28575" dir="11040000" algn="bl" rotWithShape="0">
              <a:schemeClr val="accent1">
                <a:alpha val="23000"/>
              </a:scheme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75"/>
        <p:cNvGrpSpPr/>
        <p:nvPr/>
      </p:nvGrpSpPr>
      <p:grpSpPr>
        <a:xfrm>
          <a:off x="0" y="0"/>
          <a:ext cx="0" cy="0"/>
          <a:chOff x="0" y="0"/>
          <a:chExt cx="0" cy="0"/>
        </a:xfrm>
      </p:grpSpPr>
      <p:cxnSp>
        <p:nvCxnSpPr>
          <p:cNvPr id="1776" name="Google Shape;1776;p99"/>
          <p:cNvCxnSpPr/>
          <p:nvPr/>
        </p:nvCxnSpPr>
        <p:spPr>
          <a:xfrm>
            <a:off x="2330825" y="2241175"/>
            <a:ext cx="4635900" cy="0"/>
          </a:xfrm>
          <a:prstGeom prst="straightConnector1">
            <a:avLst/>
          </a:prstGeom>
          <a:noFill/>
          <a:ln w="9525" cap="flat" cmpd="sng">
            <a:solidFill>
              <a:schemeClr val="accent1"/>
            </a:solidFill>
            <a:prstDash val="solid"/>
            <a:round/>
            <a:headEnd type="none" w="med" len="med"/>
            <a:tailEnd type="none" w="med" len="med"/>
          </a:ln>
        </p:spPr>
      </p:cxnSp>
      <p:sp>
        <p:nvSpPr>
          <p:cNvPr id="1777" name="Google Shape;1777;p99"/>
          <p:cNvSpPr/>
          <p:nvPr/>
        </p:nvSpPr>
        <p:spPr>
          <a:xfrm>
            <a:off x="951702" y="2059696"/>
            <a:ext cx="7240600" cy="945867"/>
          </a:xfrm>
          <a:custGeom>
            <a:avLst/>
            <a:gdLst/>
            <a:ahLst/>
            <a:cxnLst/>
            <a:rect l="l" t="t" r="r" b="b"/>
            <a:pathLst>
              <a:path w="251650" h="32874" extrusionOk="0">
                <a:moveTo>
                  <a:pt x="59172" y="1"/>
                </a:moveTo>
                <a:cubicBezTo>
                  <a:pt x="54789" y="1"/>
                  <a:pt x="51137" y="3273"/>
                  <a:pt x="51137" y="8036"/>
                </a:cubicBezTo>
                <a:cubicBezTo>
                  <a:pt x="50757" y="21186"/>
                  <a:pt x="39799" y="32143"/>
                  <a:pt x="25919" y="32143"/>
                </a:cubicBezTo>
                <a:cubicBezTo>
                  <a:pt x="12770" y="32143"/>
                  <a:pt x="1812" y="21536"/>
                  <a:pt x="1082" y="8767"/>
                </a:cubicBezTo>
                <a:cubicBezTo>
                  <a:pt x="1461" y="8387"/>
                  <a:pt x="1461" y="8036"/>
                  <a:pt x="1461" y="7656"/>
                </a:cubicBezTo>
                <a:cubicBezTo>
                  <a:pt x="1461" y="7306"/>
                  <a:pt x="1082" y="6926"/>
                  <a:pt x="731" y="6926"/>
                </a:cubicBezTo>
                <a:cubicBezTo>
                  <a:pt x="351" y="6926"/>
                  <a:pt x="0" y="7306"/>
                  <a:pt x="0" y="7656"/>
                </a:cubicBezTo>
                <a:cubicBezTo>
                  <a:pt x="0" y="8036"/>
                  <a:pt x="0" y="8387"/>
                  <a:pt x="351" y="8767"/>
                </a:cubicBezTo>
                <a:cubicBezTo>
                  <a:pt x="1082" y="21916"/>
                  <a:pt x="12419" y="32874"/>
                  <a:pt x="25919" y="32874"/>
                </a:cubicBezTo>
                <a:cubicBezTo>
                  <a:pt x="40179" y="32874"/>
                  <a:pt x="51487" y="21536"/>
                  <a:pt x="51867" y="8036"/>
                </a:cubicBezTo>
                <a:cubicBezTo>
                  <a:pt x="51867" y="3653"/>
                  <a:pt x="55140" y="731"/>
                  <a:pt x="59172" y="731"/>
                </a:cubicBezTo>
                <a:cubicBezTo>
                  <a:pt x="63556" y="731"/>
                  <a:pt x="66828" y="3653"/>
                  <a:pt x="66828" y="8036"/>
                </a:cubicBezTo>
                <a:cubicBezTo>
                  <a:pt x="67208" y="21536"/>
                  <a:pt x="78517" y="32874"/>
                  <a:pt x="92396" y="32874"/>
                </a:cubicBezTo>
                <a:cubicBezTo>
                  <a:pt x="106276" y="32874"/>
                  <a:pt x="117614" y="21536"/>
                  <a:pt x="118345" y="8036"/>
                </a:cubicBezTo>
                <a:cubicBezTo>
                  <a:pt x="118345" y="3653"/>
                  <a:pt x="121617" y="731"/>
                  <a:pt x="125650" y="731"/>
                </a:cubicBezTo>
                <a:cubicBezTo>
                  <a:pt x="129653" y="731"/>
                  <a:pt x="132955" y="3653"/>
                  <a:pt x="132955" y="8036"/>
                </a:cubicBezTo>
                <a:cubicBezTo>
                  <a:pt x="133306" y="21536"/>
                  <a:pt x="144994" y="32874"/>
                  <a:pt x="158874" y="32874"/>
                </a:cubicBezTo>
                <a:cubicBezTo>
                  <a:pt x="172754" y="32874"/>
                  <a:pt x="184091" y="21536"/>
                  <a:pt x="184442" y="8036"/>
                </a:cubicBezTo>
                <a:cubicBezTo>
                  <a:pt x="184442" y="3653"/>
                  <a:pt x="187744" y="731"/>
                  <a:pt x="192127" y="731"/>
                </a:cubicBezTo>
                <a:cubicBezTo>
                  <a:pt x="196130" y="731"/>
                  <a:pt x="199432" y="3653"/>
                  <a:pt x="199432" y="8036"/>
                </a:cubicBezTo>
                <a:cubicBezTo>
                  <a:pt x="199783" y="21536"/>
                  <a:pt x="211121" y="32874"/>
                  <a:pt x="225000" y="32874"/>
                </a:cubicBezTo>
                <a:cubicBezTo>
                  <a:pt x="238880" y="32874"/>
                  <a:pt x="250189" y="21916"/>
                  <a:pt x="250919" y="8767"/>
                </a:cubicBezTo>
                <a:cubicBezTo>
                  <a:pt x="251299" y="8767"/>
                  <a:pt x="251650" y="8387"/>
                  <a:pt x="251650" y="7656"/>
                </a:cubicBezTo>
                <a:cubicBezTo>
                  <a:pt x="251650" y="7306"/>
                  <a:pt x="251299" y="6926"/>
                  <a:pt x="250919" y="6926"/>
                </a:cubicBezTo>
                <a:cubicBezTo>
                  <a:pt x="250569" y="6926"/>
                  <a:pt x="250189" y="7306"/>
                  <a:pt x="250189" y="7656"/>
                </a:cubicBezTo>
                <a:lnTo>
                  <a:pt x="250189" y="8387"/>
                </a:lnTo>
                <a:cubicBezTo>
                  <a:pt x="249458" y="21186"/>
                  <a:pt x="238500" y="32143"/>
                  <a:pt x="225000" y="32143"/>
                </a:cubicBezTo>
                <a:cubicBezTo>
                  <a:pt x="211471" y="32143"/>
                  <a:pt x="200513" y="21186"/>
                  <a:pt x="200163" y="8036"/>
                </a:cubicBezTo>
                <a:cubicBezTo>
                  <a:pt x="200163" y="3273"/>
                  <a:pt x="196510" y="1"/>
                  <a:pt x="192127" y="1"/>
                </a:cubicBezTo>
                <a:cubicBezTo>
                  <a:pt x="187364" y="1"/>
                  <a:pt x="183711" y="3273"/>
                  <a:pt x="183711" y="8036"/>
                </a:cubicBezTo>
                <a:cubicBezTo>
                  <a:pt x="183361" y="21186"/>
                  <a:pt x="172403" y="32143"/>
                  <a:pt x="158874" y="32143"/>
                </a:cubicBezTo>
                <a:cubicBezTo>
                  <a:pt x="145374" y="32143"/>
                  <a:pt x="134036" y="21186"/>
                  <a:pt x="133685" y="8036"/>
                </a:cubicBezTo>
                <a:cubicBezTo>
                  <a:pt x="133685" y="3273"/>
                  <a:pt x="130033" y="1"/>
                  <a:pt x="125650" y="1"/>
                </a:cubicBezTo>
                <a:cubicBezTo>
                  <a:pt x="121267" y="1"/>
                  <a:pt x="117614" y="3273"/>
                  <a:pt x="117614" y="8036"/>
                </a:cubicBezTo>
                <a:cubicBezTo>
                  <a:pt x="117234" y="21186"/>
                  <a:pt x="105926" y="32143"/>
                  <a:pt x="92396" y="32143"/>
                </a:cubicBezTo>
                <a:cubicBezTo>
                  <a:pt x="78896" y="32143"/>
                  <a:pt x="67939" y="21186"/>
                  <a:pt x="67559" y="8036"/>
                </a:cubicBezTo>
                <a:cubicBezTo>
                  <a:pt x="67559" y="3273"/>
                  <a:pt x="63906" y="1"/>
                  <a:pt x="59172" y="1"/>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99"/>
          <p:cNvSpPr/>
          <p:nvPr/>
        </p:nvSpPr>
        <p:spPr>
          <a:xfrm rot="10800000">
            <a:off x="951702" y="1498059"/>
            <a:ext cx="7240600" cy="945867"/>
          </a:xfrm>
          <a:custGeom>
            <a:avLst/>
            <a:gdLst/>
            <a:ahLst/>
            <a:cxnLst/>
            <a:rect l="l" t="t" r="r" b="b"/>
            <a:pathLst>
              <a:path w="251650" h="32874" extrusionOk="0">
                <a:moveTo>
                  <a:pt x="59172" y="1"/>
                </a:moveTo>
                <a:cubicBezTo>
                  <a:pt x="54789" y="1"/>
                  <a:pt x="51137" y="3273"/>
                  <a:pt x="51137" y="8036"/>
                </a:cubicBezTo>
                <a:cubicBezTo>
                  <a:pt x="50757" y="21186"/>
                  <a:pt x="39799" y="32143"/>
                  <a:pt x="25919" y="32143"/>
                </a:cubicBezTo>
                <a:cubicBezTo>
                  <a:pt x="12770" y="32143"/>
                  <a:pt x="1812" y="21536"/>
                  <a:pt x="1082" y="8767"/>
                </a:cubicBezTo>
                <a:cubicBezTo>
                  <a:pt x="1461" y="8387"/>
                  <a:pt x="1461" y="8036"/>
                  <a:pt x="1461" y="7656"/>
                </a:cubicBezTo>
                <a:cubicBezTo>
                  <a:pt x="1461" y="7306"/>
                  <a:pt x="1082" y="6926"/>
                  <a:pt x="731" y="6926"/>
                </a:cubicBezTo>
                <a:cubicBezTo>
                  <a:pt x="351" y="6926"/>
                  <a:pt x="0" y="7306"/>
                  <a:pt x="0" y="7656"/>
                </a:cubicBezTo>
                <a:cubicBezTo>
                  <a:pt x="0" y="8036"/>
                  <a:pt x="0" y="8387"/>
                  <a:pt x="351" y="8767"/>
                </a:cubicBezTo>
                <a:cubicBezTo>
                  <a:pt x="1082" y="21916"/>
                  <a:pt x="12419" y="32874"/>
                  <a:pt x="25919" y="32874"/>
                </a:cubicBezTo>
                <a:cubicBezTo>
                  <a:pt x="40179" y="32874"/>
                  <a:pt x="51487" y="21536"/>
                  <a:pt x="51867" y="8036"/>
                </a:cubicBezTo>
                <a:cubicBezTo>
                  <a:pt x="51867" y="3653"/>
                  <a:pt x="55140" y="731"/>
                  <a:pt x="59172" y="731"/>
                </a:cubicBezTo>
                <a:cubicBezTo>
                  <a:pt x="63556" y="731"/>
                  <a:pt x="66828" y="3653"/>
                  <a:pt x="66828" y="8036"/>
                </a:cubicBezTo>
                <a:cubicBezTo>
                  <a:pt x="67208" y="21536"/>
                  <a:pt x="78517" y="32874"/>
                  <a:pt x="92396" y="32874"/>
                </a:cubicBezTo>
                <a:cubicBezTo>
                  <a:pt x="106276" y="32874"/>
                  <a:pt x="117614" y="21536"/>
                  <a:pt x="118345" y="8036"/>
                </a:cubicBezTo>
                <a:cubicBezTo>
                  <a:pt x="118345" y="3653"/>
                  <a:pt x="121617" y="731"/>
                  <a:pt x="125650" y="731"/>
                </a:cubicBezTo>
                <a:cubicBezTo>
                  <a:pt x="129653" y="731"/>
                  <a:pt x="132955" y="3653"/>
                  <a:pt x="132955" y="8036"/>
                </a:cubicBezTo>
                <a:cubicBezTo>
                  <a:pt x="133306" y="21536"/>
                  <a:pt x="144994" y="32874"/>
                  <a:pt x="158874" y="32874"/>
                </a:cubicBezTo>
                <a:cubicBezTo>
                  <a:pt x="172754" y="32874"/>
                  <a:pt x="184091" y="21536"/>
                  <a:pt x="184442" y="8036"/>
                </a:cubicBezTo>
                <a:cubicBezTo>
                  <a:pt x="184442" y="3653"/>
                  <a:pt x="187744" y="731"/>
                  <a:pt x="192127" y="731"/>
                </a:cubicBezTo>
                <a:cubicBezTo>
                  <a:pt x="196130" y="731"/>
                  <a:pt x="199432" y="3653"/>
                  <a:pt x="199432" y="8036"/>
                </a:cubicBezTo>
                <a:cubicBezTo>
                  <a:pt x="199783" y="21536"/>
                  <a:pt x="211121" y="32874"/>
                  <a:pt x="225000" y="32874"/>
                </a:cubicBezTo>
                <a:cubicBezTo>
                  <a:pt x="238880" y="32874"/>
                  <a:pt x="250189" y="21916"/>
                  <a:pt x="250919" y="8767"/>
                </a:cubicBezTo>
                <a:cubicBezTo>
                  <a:pt x="251299" y="8767"/>
                  <a:pt x="251650" y="8387"/>
                  <a:pt x="251650" y="7656"/>
                </a:cubicBezTo>
                <a:cubicBezTo>
                  <a:pt x="251650" y="7306"/>
                  <a:pt x="251299" y="6926"/>
                  <a:pt x="250919" y="6926"/>
                </a:cubicBezTo>
                <a:cubicBezTo>
                  <a:pt x="250569" y="6926"/>
                  <a:pt x="250189" y="7306"/>
                  <a:pt x="250189" y="7656"/>
                </a:cubicBezTo>
                <a:lnTo>
                  <a:pt x="250189" y="8387"/>
                </a:lnTo>
                <a:cubicBezTo>
                  <a:pt x="249458" y="21186"/>
                  <a:pt x="238500" y="32143"/>
                  <a:pt x="225000" y="32143"/>
                </a:cubicBezTo>
                <a:cubicBezTo>
                  <a:pt x="211471" y="32143"/>
                  <a:pt x="200513" y="21186"/>
                  <a:pt x="200163" y="8036"/>
                </a:cubicBezTo>
                <a:cubicBezTo>
                  <a:pt x="200163" y="3273"/>
                  <a:pt x="196510" y="1"/>
                  <a:pt x="192127" y="1"/>
                </a:cubicBezTo>
                <a:cubicBezTo>
                  <a:pt x="187364" y="1"/>
                  <a:pt x="183711" y="3273"/>
                  <a:pt x="183711" y="8036"/>
                </a:cubicBezTo>
                <a:cubicBezTo>
                  <a:pt x="183361" y="21186"/>
                  <a:pt x="172403" y="32143"/>
                  <a:pt x="158874" y="32143"/>
                </a:cubicBezTo>
                <a:cubicBezTo>
                  <a:pt x="145374" y="32143"/>
                  <a:pt x="134036" y="21186"/>
                  <a:pt x="133685" y="8036"/>
                </a:cubicBezTo>
                <a:cubicBezTo>
                  <a:pt x="133685" y="3273"/>
                  <a:pt x="130033" y="1"/>
                  <a:pt x="125650" y="1"/>
                </a:cubicBezTo>
                <a:cubicBezTo>
                  <a:pt x="121267" y="1"/>
                  <a:pt x="117614" y="3273"/>
                  <a:pt x="117614" y="8036"/>
                </a:cubicBezTo>
                <a:cubicBezTo>
                  <a:pt x="117234" y="21186"/>
                  <a:pt x="105926" y="32143"/>
                  <a:pt x="92396" y="32143"/>
                </a:cubicBezTo>
                <a:cubicBezTo>
                  <a:pt x="78896" y="32143"/>
                  <a:pt x="67939" y="21186"/>
                  <a:pt x="67559" y="8036"/>
                </a:cubicBezTo>
                <a:cubicBezTo>
                  <a:pt x="67559" y="3273"/>
                  <a:pt x="63906" y="1"/>
                  <a:pt x="59172" y="1"/>
                </a:cubicBezTo>
                <a:close/>
              </a:path>
            </a:pathLst>
          </a:custGeom>
          <a:gradFill>
            <a:gsLst>
              <a:gs pos="0">
                <a:srgbClr val="8DF1FF"/>
              </a:gs>
              <a:gs pos="30000">
                <a:srgbClr val="F2CEFF"/>
              </a:gs>
              <a:gs pos="100000">
                <a:srgbClr val="0445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9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Chain-of-Thought Prompting </a:t>
            </a:r>
            <a:endParaRPr dirty="0"/>
          </a:p>
        </p:txBody>
      </p:sp>
      <p:sp>
        <p:nvSpPr>
          <p:cNvPr id="1780" name="Google Shape;1780;p99"/>
          <p:cNvSpPr/>
          <p:nvPr/>
        </p:nvSpPr>
        <p:spPr>
          <a:xfrm>
            <a:off x="2275899" y="2385056"/>
            <a:ext cx="29" cy="29"/>
          </a:xfrm>
          <a:custGeom>
            <a:avLst/>
            <a:gdLst/>
            <a:ahLst/>
            <a:cxnLst/>
            <a:rect l="l" t="t" r="r" b="b"/>
            <a:pathLst>
              <a:path w="1" h="1" fill="none" extrusionOk="0">
                <a:moveTo>
                  <a:pt x="0" y="1"/>
                </a:moveTo>
                <a:lnTo>
                  <a:pt x="0" y="1"/>
                </a:lnTo>
                <a:close/>
              </a:path>
            </a:pathLst>
          </a:custGeom>
          <a:noFill/>
          <a:ln w="95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99"/>
          <p:cNvSpPr/>
          <p:nvPr/>
        </p:nvSpPr>
        <p:spPr>
          <a:xfrm>
            <a:off x="7425515" y="2385056"/>
            <a:ext cx="29" cy="29"/>
          </a:xfrm>
          <a:custGeom>
            <a:avLst/>
            <a:gdLst/>
            <a:ahLst/>
            <a:cxnLst/>
            <a:rect l="l" t="t" r="r" b="b"/>
            <a:pathLst>
              <a:path w="1" h="1" fill="none" extrusionOk="0">
                <a:moveTo>
                  <a:pt x="0" y="1"/>
                </a:moveTo>
                <a:lnTo>
                  <a:pt x="0" y="1"/>
                </a:lnTo>
                <a:close/>
              </a:path>
            </a:pathLst>
          </a:custGeom>
          <a:noFill/>
          <a:ln w="95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99"/>
          <p:cNvSpPr txBox="1"/>
          <p:nvPr/>
        </p:nvSpPr>
        <p:spPr>
          <a:xfrm>
            <a:off x="720000" y="3212625"/>
            <a:ext cx="1892400" cy="36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dk1"/>
                </a:solidFill>
                <a:latin typeface="Orbitron Black"/>
                <a:ea typeface="Orbitron Black"/>
                <a:cs typeface="Orbitron Black"/>
                <a:sym typeface="Orbitron Black"/>
              </a:rPr>
              <a:t>Q:</a:t>
            </a:r>
            <a:endParaRPr sz="1800" dirty="0">
              <a:solidFill>
                <a:schemeClr val="dk1"/>
              </a:solidFill>
              <a:latin typeface="Orbitron Black"/>
              <a:ea typeface="Orbitron Black"/>
              <a:cs typeface="Orbitron Black"/>
              <a:sym typeface="Orbitron Black"/>
            </a:endParaRPr>
          </a:p>
        </p:txBody>
      </p:sp>
      <p:sp>
        <p:nvSpPr>
          <p:cNvPr id="1783" name="Google Shape;1783;p99"/>
          <p:cNvSpPr txBox="1"/>
          <p:nvPr/>
        </p:nvSpPr>
        <p:spPr>
          <a:xfrm>
            <a:off x="2661233" y="3212625"/>
            <a:ext cx="1892400" cy="36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dk1"/>
                </a:solidFill>
                <a:latin typeface="Orbitron Black"/>
                <a:ea typeface="Orbitron Black"/>
                <a:cs typeface="Orbitron Black"/>
                <a:sym typeface="Orbitron Black"/>
              </a:rPr>
              <a:t>A:</a:t>
            </a:r>
            <a:endParaRPr sz="1800" dirty="0">
              <a:solidFill>
                <a:schemeClr val="dk1"/>
              </a:solidFill>
              <a:latin typeface="Orbitron Black"/>
              <a:ea typeface="Orbitron Black"/>
              <a:cs typeface="Orbitron Black"/>
              <a:sym typeface="Orbitron Black"/>
            </a:endParaRPr>
          </a:p>
        </p:txBody>
      </p:sp>
      <p:sp>
        <p:nvSpPr>
          <p:cNvPr id="1784" name="Google Shape;1784;p99"/>
          <p:cNvSpPr txBox="1"/>
          <p:nvPr/>
        </p:nvSpPr>
        <p:spPr>
          <a:xfrm>
            <a:off x="4602467" y="3212625"/>
            <a:ext cx="1892400" cy="36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dk1"/>
                </a:solidFill>
                <a:latin typeface="Orbitron Black"/>
                <a:ea typeface="Orbitron Black"/>
                <a:cs typeface="Orbitron Black"/>
                <a:sym typeface="Orbitron Black"/>
              </a:rPr>
              <a:t>Q:</a:t>
            </a:r>
            <a:endParaRPr sz="1800" dirty="0">
              <a:solidFill>
                <a:schemeClr val="dk1"/>
              </a:solidFill>
              <a:latin typeface="Orbitron Black"/>
              <a:ea typeface="Orbitron Black"/>
              <a:cs typeface="Orbitron Black"/>
              <a:sym typeface="Orbitron Black"/>
            </a:endParaRPr>
          </a:p>
        </p:txBody>
      </p:sp>
      <p:sp>
        <p:nvSpPr>
          <p:cNvPr id="1785" name="Google Shape;1785;p99"/>
          <p:cNvSpPr txBox="1"/>
          <p:nvPr/>
        </p:nvSpPr>
        <p:spPr>
          <a:xfrm>
            <a:off x="6543700" y="3212625"/>
            <a:ext cx="1892400" cy="36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dk1"/>
                </a:solidFill>
                <a:latin typeface="Orbitron Black"/>
                <a:ea typeface="Orbitron Black"/>
                <a:cs typeface="Orbitron Black"/>
                <a:sym typeface="Orbitron Black"/>
              </a:rPr>
              <a:t>Modelo</a:t>
            </a:r>
            <a:endParaRPr sz="1800" dirty="0">
              <a:solidFill>
                <a:schemeClr val="dk1"/>
              </a:solidFill>
              <a:latin typeface="Orbitron Black"/>
              <a:ea typeface="Orbitron Black"/>
              <a:cs typeface="Orbitron Black"/>
              <a:sym typeface="Orbitron Black"/>
            </a:endParaRPr>
          </a:p>
        </p:txBody>
      </p:sp>
      <p:sp>
        <p:nvSpPr>
          <p:cNvPr id="1786" name="Google Shape;1786;p99"/>
          <p:cNvSpPr txBox="1"/>
          <p:nvPr/>
        </p:nvSpPr>
        <p:spPr>
          <a:xfrm>
            <a:off x="720000" y="3607650"/>
            <a:ext cx="1892400" cy="669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solidFill>
                  <a:schemeClr val="dk1"/>
                </a:solidFill>
                <a:latin typeface="Darker Grotesque"/>
                <a:ea typeface="Darker Grotesque"/>
                <a:cs typeface="Darker Grotesque"/>
                <a:sym typeface="Darker Grotesque"/>
              </a:rPr>
              <a:t>Hago una pregunta</a:t>
            </a:r>
            <a:endParaRPr dirty="0">
              <a:solidFill>
                <a:schemeClr val="dk1"/>
              </a:solidFill>
              <a:latin typeface="Darker Grotesque"/>
              <a:ea typeface="Darker Grotesque"/>
              <a:cs typeface="Darker Grotesque"/>
              <a:sym typeface="Darker Grotesque"/>
            </a:endParaRPr>
          </a:p>
        </p:txBody>
      </p:sp>
      <p:sp>
        <p:nvSpPr>
          <p:cNvPr id="1787" name="Google Shape;1787;p99"/>
          <p:cNvSpPr txBox="1"/>
          <p:nvPr/>
        </p:nvSpPr>
        <p:spPr>
          <a:xfrm>
            <a:off x="2661183" y="3607650"/>
            <a:ext cx="1892400" cy="669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solidFill>
                  <a:schemeClr val="dk1"/>
                </a:solidFill>
                <a:latin typeface="Darker Grotesque"/>
                <a:ea typeface="Darker Grotesque"/>
                <a:cs typeface="Darker Grotesque"/>
                <a:sym typeface="Darker Grotesque"/>
              </a:rPr>
              <a:t>Respondo la pregunta</a:t>
            </a:r>
            <a:endParaRPr dirty="0">
              <a:solidFill>
                <a:schemeClr val="dk1"/>
              </a:solidFill>
              <a:latin typeface="Darker Grotesque"/>
              <a:ea typeface="Darker Grotesque"/>
              <a:cs typeface="Darker Grotesque"/>
              <a:sym typeface="Darker Grotesque"/>
            </a:endParaRPr>
          </a:p>
        </p:txBody>
      </p:sp>
      <p:sp>
        <p:nvSpPr>
          <p:cNvPr id="1788" name="Google Shape;1788;p99"/>
          <p:cNvSpPr txBox="1"/>
          <p:nvPr/>
        </p:nvSpPr>
        <p:spPr>
          <a:xfrm>
            <a:off x="4602367" y="3607650"/>
            <a:ext cx="1892400" cy="669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solidFill>
                  <a:schemeClr val="dk1"/>
                </a:solidFill>
                <a:latin typeface="Darker Grotesque"/>
                <a:ea typeface="Darker Grotesque"/>
                <a:cs typeface="Darker Grotesque"/>
                <a:sym typeface="Darker Grotesque"/>
              </a:rPr>
              <a:t>Hago otra pregunta similar</a:t>
            </a:r>
            <a:endParaRPr dirty="0">
              <a:solidFill>
                <a:schemeClr val="dk1"/>
              </a:solidFill>
              <a:latin typeface="Darker Grotesque"/>
              <a:ea typeface="Darker Grotesque"/>
              <a:cs typeface="Darker Grotesque"/>
              <a:sym typeface="Darker Grotesque"/>
            </a:endParaRPr>
          </a:p>
        </p:txBody>
      </p:sp>
      <p:sp>
        <p:nvSpPr>
          <p:cNvPr id="1789" name="Google Shape;1789;p99"/>
          <p:cNvSpPr txBox="1"/>
          <p:nvPr/>
        </p:nvSpPr>
        <p:spPr>
          <a:xfrm>
            <a:off x="6543550" y="3607650"/>
            <a:ext cx="1892400" cy="66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Darker Grotesque"/>
                <a:ea typeface="Darker Grotesque"/>
                <a:cs typeface="Darker Grotesque"/>
                <a:sym typeface="Darker Grotesque"/>
              </a:rPr>
              <a:t>Dara una respuesta en el formato de A:</a:t>
            </a:r>
            <a:endParaRPr dirty="0">
              <a:solidFill>
                <a:schemeClr val="dk1"/>
              </a:solidFill>
              <a:latin typeface="Darker Grotesque"/>
              <a:ea typeface="Darker Grotesque"/>
              <a:cs typeface="Darker Grotesque"/>
              <a:sym typeface="Darker Grotesque"/>
            </a:endParaRPr>
          </a:p>
        </p:txBody>
      </p:sp>
      <p:sp>
        <p:nvSpPr>
          <p:cNvPr id="1790" name="Google Shape;1790;p99">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99">
            <a:hlinkClick r:id="rId3"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99">
            <a:hlinkClick r:id="rId4" action="ppaction://hlinksldjump"/>
          </p:cNvPr>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latin typeface="Darker Grotesque"/>
                <a:ea typeface="Darker Grotesque"/>
                <a:cs typeface="Darker Grotesque"/>
                <a:sym typeface="Darker Grotesque"/>
              </a:rPr>
              <a:t>4</a:t>
            </a:r>
            <a:endParaRPr sz="1200" b="1">
              <a:solidFill>
                <a:schemeClr val="dk2"/>
              </a:solidFill>
              <a:latin typeface="Darker Grotesque"/>
              <a:ea typeface="Darker Grotesque"/>
              <a:cs typeface="Darker Grotesque"/>
              <a:sym typeface="Darker Grotesque"/>
            </a:endParaRPr>
          </a:p>
        </p:txBody>
      </p:sp>
      <p:sp>
        <p:nvSpPr>
          <p:cNvPr id="1793" name="Google Shape;1793;p99">
            <a:hlinkClick r:id="rId3"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99">
            <a:hlinkClick r:id="rId3"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5" name="Google Shape;1795;p99">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1796" name="Google Shape;1796;p99">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7" name="Google Shape;1797;p99">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sp>
        <p:nvSpPr>
          <p:cNvPr id="1798" name="Google Shape;1798;p99"/>
          <p:cNvSpPr/>
          <p:nvPr/>
        </p:nvSpPr>
        <p:spPr>
          <a:xfrm>
            <a:off x="1045875" y="1607393"/>
            <a:ext cx="1314126" cy="1303164"/>
          </a:xfrm>
          <a:custGeom>
            <a:avLst/>
            <a:gdLst/>
            <a:ahLst/>
            <a:cxnLst/>
            <a:rect l="l" t="t" r="r" b="b"/>
            <a:pathLst>
              <a:path w="45673" h="45292" extrusionOk="0">
                <a:moveTo>
                  <a:pt x="22646" y="0"/>
                </a:moveTo>
                <a:cubicBezTo>
                  <a:pt x="10227" y="0"/>
                  <a:pt x="0" y="10227"/>
                  <a:pt x="0" y="22646"/>
                </a:cubicBezTo>
                <a:cubicBezTo>
                  <a:pt x="0" y="35444"/>
                  <a:pt x="10227" y="45292"/>
                  <a:pt x="22646" y="45292"/>
                </a:cubicBezTo>
                <a:cubicBezTo>
                  <a:pt x="35445" y="45292"/>
                  <a:pt x="45672" y="35444"/>
                  <a:pt x="45672" y="22646"/>
                </a:cubicBezTo>
                <a:cubicBezTo>
                  <a:pt x="45672" y="10227"/>
                  <a:pt x="35445" y="0"/>
                  <a:pt x="22646" y="0"/>
                </a:cubicBezTo>
                <a:close/>
              </a:path>
            </a:pathLst>
          </a:custGeom>
          <a:solidFill>
            <a:schemeClr val="dk2"/>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99"/>
          <p:cNvSpPr/>
          <p:nvPr/>
        </p:nvSpPr>
        <p:spPr>
          <a:xfrm>
            <a:off x="2958584" y="1607393"/>
            <a:ext cx="1303193" cy="1303164"/>
          </a:xfrm>
          <a:custGeom>
            <a:avLst/>
            <a:gdLst/>
            <a:ahLst/>
            <a:cxnLst/>
            <a:rect l="l" t="t" r="r" b="b"/>
            <a:pathLst>
              <a:path w="45293" h="45292" extrusionOk="0">
                <a:moveTo>
                  <a:pt x="22646" y="0"/>
                </a:moveTo>
                <a:cubicBezTo>
                  <a:pt x="10228" y="0"/>
                  <a:pt x="0" y="10227"/>
                  <a:pt x="0" y="22646"/>
                </a:cubicBezTo>
                <a:cubicBezTo>
                  <a:pt x="0" y="35444"/>
                  <a:pt x="10228" y="45292"/>
                  <a:pt x="22646" y="45292"/>
                </a:cubicBezTo>
                <a:cubicBezTo>
                  <a:pt x="35065" y="45292"/>
                  <a:pt x="45293" y="35444"/>
                  <a:pt x="45293" y="22646"/>
                </a:cubicBezTo>
                <a:cubicBezTo>
                  <a:pt x="45293" y="10227"/>
                  <a:pt x="35065" y="0"/>
                  <a:pt x="22646" y="0"/>
                </a:cubicBezTo>
                <a:close/>
              </a:path>
            </a:pathLst>
          </a:custGeom>
          <a:solidFill>
            <a:schemeClr val="dk2"/>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99"/>
          <p:cNvSpPr/>
          <p:nvPr/>
        </p:nvSpPr>
        <p:spPr>
          <a:xfrm>
            <a:off x="4871294" y="1607393"/>
            <a:ext cx="1303193" cy="1303164"/>
          </a:xfrm>
          <a:custGeom>
            <a:avLst/>
            <a:gdLst/>
            <a:ahLst/>
            <a:cxnLst/>
            <a:rect l="l" t="t" r="r" b="b"/>
            <a:pathLst>
              <a:path w="45293" h="45292" extrusionOk="0">
                <a:moveTo>
                  <a:pt x="22647" y="0"/>
                </a:moveTo>
                <a:cubicBezTo>
                  <a:pt x="9877" y="0"/>
                  <a:pt x="1" y="10227"/>
                  <a:pt x="1" y="22646"/>
                </a:cubicBezTo>
                <a:cubicBezTo>
                  <a:pt x="1" y="35444"/>
                  <a:pt x="9877" y="45292"/>
                  <a:pt x="22647" y="45292"/>
                </a:cubicBezTo>
                <a:cubicBezTo>
                  <a:pt x="35066" y="45292"/>
                  <a:pt x="45293" y="35444"/>
                  <a:pt x="45293" y="22646"/>
                </a:cubicBezTo>
                <a:cubicBezTo>
                  <a:pt x="45293" y="10227"/>
                  <a:pt x="35066" y="0"/>
                  <a:pt x="22647" y="0"/>
                </a:cubicBezTo>
                <a:close/>
              </a:path>
            </a:pathLst>
          </a:custGeom>
          <a:solidFill>
            <a:schemeClr val="dk2"/>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99"/>
          <p:cNvSpPr/>
          <p:nvPr/>
        </p:nvSpPr>
        <p:spPr>
          <a:xfrm>
            <a:off x="6773933" y="1607393"/>
            <a:ext cx="1303193" cy="1303164"/>
          </a:xfrm>
          <a:custGeom>
            <a:avLst/>
            <a:gdLst/>
            <a:ahLst/>
            <a:cxnLst/>
            <a:rect l="l" t="t" r="r" b="b"/>
            <a:pathLst>
              <a:path w="45293" h="45292" extrusionOk="0">
                <a:moveTo>
                  <a:pt x="22646" y="0"/>
                </a:moveTo>
                <a:cubicBezTo>
                  <a:pt x="10228" y="0"/>
                  <a:pt x="0" y="10227"/>
                  <a:pt x="0" y="22646"/>
                </a:cubicBezTo>
                <a:cubicBezTo>
                  <a:pt x="0" y="35444"/>
                  <a:pt x="10228" y="45292"/>
                  <a:pt x="22646" y="45292"/>
                </a:cubicBezTo>
                <a:cubicBezTo>
                  <a:pt x="35416" y="45292"/>
                  <a:pt x="45293" y="35444"/>
                  <a:pt x="45293" y="22646"/>
                </a:cubicBezTo>
                <a:cubicBezTo>
                  <a:pt x="45293" y="10227"/>
                  <a:pt x="35416" y="0"/>
                  <a:pt x="22646" y="0"/>
                </a:cubicBezTo>
                <a:close/>
              </a:path>
            </a:pathLst>
          </a:custGeom>
          <a:solidFill>
            <a:schemeClr val="dk2"/>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99"/>
          <p:cNvSpPr/>
          <p:nvPr/>
        </p:nvSpPr>
        <p:spPr>
          <a:xfrm>
            <a:off x="3370573" y="1965463"/>
            <a:ext cx="406085" cy="572691"/>
          </a:xfrm>
          <a:custGeom>
            <a:avLst/>
            <a:gdLst/>
            <a:ahLst/>
            <a:cxnLst/>
            <a:rect l="l" t="t" r="r" b="b"/>
            <a:pathLst>
              <a:path w="9462" h="13344" extrusionOk="0">
                <a:moveTo>
                  <a:pt x="5549" y="771"/>
                </a:moveTo>
                <a:cubicBezTo>
                  <a:pt x="6523" y="771"/>
                  <a:pt x="7324" y="1572"/>
                  <a:pt x="7324" y="2563"/>
                </a:cubicBezTo>
                <a:lnTo>
                  <a:pt x="7324" y="2909"/>
                </a:lnTo>
                <a:lnTo>
                  <a:pt x="7670" y="2955"/>
                </a:lnTo>
                <a:cubicBezTo>
                  <a:pt x="8252" y="3018"/>
                  <a:pt x="8692" y="3521"/>
                  <a:pt x="8692" y="4103"/>
                </a:cubicBezTo>
                <a:cubicBezTo>
                  <a:pt x="8692" y="4731"/>
                  <a:pt x="8173" y="5249"/>
                  <a:pt x="7544" y="5249"/>
                </a:cubicBezTo>
                <a:lnTo>
                  <a:pt x="1934" y="5249"/>
                </a:lnTo>
                <a:cubicBezTo>
                  <a:pt x="1290" y="5249"/>
                  <a:pt x="787" y="4731"/>
                  <a:pt x="787" y="4103"/>
                </a:cubicBezTo>
                <a:cubicBezTo>
                  <a:pt x="787" y="3521"/>
                  <a:pt x="1212" y="3018"/>
                  <a:pt x="1792" y="2955"/>
                </a:cubicBezTo>
                <a:lnTo>
                  <a:pt x="2138" y="2909"/>
                </a:lnTo>
                <a:lnTo>
                  <a:pt x="2138" y="2563"/>
                </a:lnTo>
                <a:cubicBezTo>
                  <a:pt x="2138" y="1871"/>
                  <a:pt x="2689" y="1321"/>
                  <a:pt x="3380" y="1321"/>
                </a:cubicBezTo>
                <a:cubicBezTo>
                  <a:pt x="3537" y="1321"/>
                  <a:pt x="3695" y="1352"/>
                  <a:pt x="3835" y="1415"/>
                </a:cubicBezTo>
                <a:lnTo>
                  <a:pt x="4087" y="1509"/>
                </a:lnTo>
                <a:lnTo>
                  <a:pt x="4260" y="1321"/>
                </a:lnTo>
                <a:cubicBezTo>
                  <a:pt x="4606" y="975"/>
                  <a:pt x="5061" y="771"/>
                  <a:pt x="5549" y="771"/>
                </a:cubicBezTo>
                <a:close/>
                <a:moveTo>
                  <a:pt x="7120" y="10718"/>
                </a:moveTo>
                <a:cubicBezTo>
                  <a:pt x="7560" y="10718"/>
                  <a:pt x="7906" y="11080"/>
                  <a:pt x="7906" y="11504"/>
                </a:cubicBezTo>
                <a:lnTo>
                  <a:pt x="7906" y="11787"/>
                </a:lnTo>
                <a:lnTo>
                  <a:pt x="6335" y="11787"/>
                </a:lnTo>
                <a:lnTo>
                  <a:pt x="6335" y="11504"/>
                </a:lnTo>
                <a:cubicBezTo>
                  <a:pt x="6335" y="11080"/>
                  <a:pt x="6695" y="10718"/>
                  <a:pt x="7120" y="10718"/>
                </a:cubicBezTo>
                <a:close/>
                <a:moveTo>
                  <a:pt x="5549" y="1"/>
                </a:moveTo>
                <a:cubicBezTo>
                  <a:pt x="4920" y="1"/>
                  <a:pt x="4338" y="206"/>
                  <a:pt x="3883" y="614"/>
                </a:cubicBezTo>
                <a:cubicBezTo>
                  <a:pt x="3710" y="566"/>
                  <a:pt x="3552" y="535"/>
                  <a:pt x="3380" y="535"/>
                </a:cubicBezTo>
                <a:cubicBezTo>
                  <a:pt x="2375" y="535"/>
                  <a:pt x="1541" y="1274"/>
                  <a:pt x="1384" y="2249"/>
                </a:cubicBezTo>
                <a:cubicBezTo>
                  <a:pt x="583" y="2484"/>
                  <a:pt x="1" y="3223"/>
                  <a:pt x="1" y="4103"/>
                </a:cubicBezTo>
                <a:cubicBezTo>
                  <a:pt x="1" y="5155"/>
                  <a:pt x="866" y="6035"/>
                  <a:pt x="1934" y="6035"/>
                </a:cubicBezTo>
                <a:lnTo>
                  <a:pt x="4338" y="6035"/>
                </a:lnTo>
                <a:lnTo>
                  <a:pt x="4338" y="6412"/>
                </a:lnTo>
                <a:cubicBezTo>
                  <a:pt x="4338" y="6632"/>
                  <a:pt x="4166" y="6806"/>
                  <a:pt x="3946" y="6806"/>
                </a:cubicBezTo>
                <a:lnTo>
                  <a:pt x="1950" y="6806"/>
                </a:lnTo>
                <a:cubicBezTo>
                  <a:pt x="1306" y="6806"/>
                  <a:pt x="787" y="7340"/>
                  <a:pt x="787" y="7984"/>
                </a:cubicBezTo>
                <a:cubicBezTo>
                  <a:pt x="787" y="8629"/>
                  <a:pt x="1306" y="9163"/>
                  <a:pt x="1950" y="9163"/>
                </a:cubicBezTo>
                <a:lnTo>
                  <a:pt x="6335" y="9163"/>
                </a:lnTo>
                <a:cubicBezTo>
                  <a:pt x="6555" y="9163"/>
                  <a:pt x="6727" y="9335"/>
                  <a:pt x="6727" y="9555"/>
                </a:cubicBezTo>
                <a:lnTo>
                  <a:pt x="6727" y="9995"/>
                </a:lnTo>
                <a:cubicBezTo>
                  <a:pt x="6052" y="10169"/>
                  <a:pt x="5564" y="10781"/>
                  <a:pt x="5564" y="11504"/>
                </a:cubicBezTo>
                <a:lnTo>
                  <a:pt x="5564" y="13343"/>
                </a:lnTo>
                <a:lnTo>
                  <a:pt x="6335" y="13343"/>
                </a:lnTo>
                <a:lnTo>
                  <a:pt x="6335" y="12557"/>
                </a:lnTo>
                <a:lnTo>
                  <a:pt x="7906" y="12557"/>
                </a:lnTo>
                <a:lnTo>
                  <a:pt x="7906" y="13343"/>
                </a:lnTo>
                <a:lnTo>
                  <a:pt x="8692" y="13343"/>
                </a:lnTo>
                <a:lnTo>
                  <a:pt x="8692" y="11504"/>
                </a:lnTo>
                <a:cubicBezTo>
                  <a:pt x="8692" y="10781"/>
                  <a:pt x="8189" y="10169"/>
                  <a:pt x="7513" y="9995"/>
                </a:cubicBezTo>
                <a:lnTo>
                  <a:pt x="7513" y="9555"/>
                </a:lnTo>
                <a:cubicBezTo>
                  <a:pt x="7513" y="8895"/>
                  <a:pt x="6995" y="8377"/>
                  <a:pt x="6335" y="8377"/>
                </a:cubicBezTo>
                <a:lnTo>
                  <a:pt x="1950" y="8377"/>
                </a:lnTo>
                <a:cubicBezTo>
                  <a:pt x="1746" y="8377"/>
                  <a:pt x="1557" y="8204"/>
                  <a:pt x="1557" y="7984"/>
                </a:cubicBezTo>
                <a:cubicBezTo>
                  <a:pt x="1557" y="7764"/>
                  <a:pt x="1746" y="7591"/>
                  <a:pt x="1950" y="7591"/>
                </a:cubicBezTo>
                <a:lnTo>
                  <a:pt x="3946" y="7591"/>
                </a:lnTo>
                <a:cubicBezTo>
                  <a:pt x="4606" y="7591"/>
                  <a:pt x="5124" y="7072"/>
                  <a:pt x="5124" y="6412"/>
                </a:cubicBezTo>
                <a:lnTo>
                  <a:pt x="5124" y="6035"/>
                </a:lnTo>
                <a:lnTo>
                  <a:pt x="7544" y="6035"/>
                </a:lnTo>
                <a:cubicBezTo>
                  <a:pt x="8597" y="6035"/>
                  <a:pt x="9461" y="5155"/>
                  <a:pt x="9461" y="4103"/>
                </a:cubicBezTo>
                <a:cubicBezTo>
                  <a:pt x="9461" y="3223"/>
                  <a:pt x="8895" y="2484"/>
                  <a:pt x="8095" y="2249"/>
                </a:cubicBezTo>
                <a:cubicBezTo>
                  <a:pt x="7937" y="975"/>
                  <a:pt x="6853" y="1"/>
                  <a:pt x="5549" y="1"/>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3" name="Google Shape;1803;p99"/>
          <p:cNvGrpSpPr/>
          <p:nvPr/>
        </p:nvGrpSpPr>
        <p:grpSpPr>
          <a:xfrm>
            <a:off x="1377966" y="1926615"/>
            <a:ext cx="649488" cy="650209"/>
            <a:chOff x="3149439" y="4026258"/>
            <a:chExt cx="384791" cy="385195"/>
          </a:xfrm>
        </p:grpSpPr>
        <p:sp>
          <p:nvSpPr>
            <p:cNvPr id="1804" name="Google Shape;1804;p99"/>
            <p:cNvSpPr/>
            <p:nvPr/>
          </p:nvSpPr>
          <p:spPr>
            <a:xfrm>
              <a:off x="3285456" y="4173736"/>
              <a:ext cx="67817" cy="90279"/>
            </a:xfrm>
            <a:custGeom>
              <a:avLst/>
              <a:gdLst/>
              <a:ahLst/>
              <a:cxnLst/>
              <a:rect l="l" t="t" r="r" b="b"/>
              <a:pathLst>
                <a:path w="2515" h="3348" extrusionOk="0">
                  <a:moveTo>
                    <a:pt x="1682" y="833"/>
                  </a:moveTo>
                  <a:lnTo>
                    <a:pt x="1682" y="1681"/>
                  </a:lnTo>
                  <a:lnTo>
                    <a:pt x="834" y="1681"/>
                  </a:lnTo>
                  <a:lnTo>
                    <a:pt x="834" y="833"/>
                  </a:lnTo>
                  <a:close/>
                  <a:moveTo>
                    <a:pt x="0" y="1"/>
                  </a:moveTo>
                  <a:lnTo>
                    <a:pt x="0" y="3347"/>
                  </a:lnTo>
                  <a:lnTo>
                    <a:pt x="834" y="3347"/>
                  </a:lnTo>
                  <a:lnTo>
                    <a:pt x="834" y="2515"/>
                  </a:lnTo>
                  <a:lnTo>
                    <a:pt x="1682" y="2515"/>
                  </a:lnTo>
                  <a:lnTo>
                    <a:pt x="1682" y="3347"/>
                  </a:lnTo>
                  <a:lnTo>
                    <a:pt x="2514" y="3347"/>
                  </a:lnTo>
                  <a:lnTo>
                    <a:pt x="2514"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99"/>
            <p:cNvSpPr/>
            <p:nvPr/>
          </p:nvSpPr>
          <p:spPr>
            <a:xfrm>
              <a:off x="3375712" y="4173736"/>
              <a:ext cx="22489" cy="90279"/>
            </a:xfrm>
            <a:custGeom>
              <a:avLst/>
              <a:gdLst/>
              <a:ahLst/>
              <a:cxnLst/>
              <a:rect l="l" t="t" r="r" b="b"/>
              <a:pathLst>
                <a:path w="834" h="3348" extrusionOk="0">
                  <a:moveTo>
                    <a:pt x="1" y="1"/>
                  </a:moveTo>
                  <a:lnTo>
                    <a:pt x="1" y="3347"/>
                  </a:lnTo>
                  <a:lnTo>
                    <a:pt x="833" y="3347"/>
                  </a:lnTo>
                  <a:lnTo>
                    <a:pt x="833"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99"/>
            <p:cNvSpPr/>
            <p:nvPr/>
          </p:nvSpPr>
          <p:spPr>
            <a:xfrm>
              <a:off x="3149439" y="4026258"/>
              <a:ext cx="384791" cy="385195"/>
            </a:xfrm>
            <a:custGeom>
              <a:avLst/>
              <a:gdLst/>
              <a:ahLst/>
              <a:cxnLst/>
              <a:rect l="l" t="t" r="r" b="b"/>
              <a:pathLst>
                <a:path w="14270" h="14285" extrusionOk="0">
                  <a:moveTo>
                    <a:pt x="10481" y="4212"/>
                  </a:moveTo>
                  <a:lnTo>
                    <a:pt x="10481" y="10073"/>
                  </a:lnTo>
                  <a:lnTo>
                    <a:pt x="3787" y="10073"/>
                  </a:lnTo>
                  <a:lnTo>
                    <a:pt x="3787" y="4212"/>
                  </a:lnTo>
                  <a:close/>
                  <a:moveTo>
                    <a:pt x="6726" y="1"/>
                  </a:moveTo>
                  <a:lnTo>
                    <a:pt x="6726" y="3379"/>
                  </a:lnTo>
                  <a:lnTo>
                    <a:pt x="5878" y="3379"/>
                  </a:lnTo>
                  <a:lnTo>
                    <a:pt x="5878" y="849"/>
                  </a:lnTo>
                  <a:lnTo>
                    <a:pt x="5044" y="849"/>
                  </a:lnTo>
                  <a:lnTo>
                    <a:pt x="5044" y="3379"/>
                  </a:lnTo>
                  <a:lnTo>
                    <a:pt x="2955" y="3379"/>
                  </a:lnTo>
                  <a:lnTo>
                    <a:pt x="2955" y="5061"/>
                  </a:lnTo>
                  <a:lnTo>
                    <a:pt x="833" y="5061"/>
                  </a:lnTo>
                  <a:lnTo>
                    <a:pt x="833" y="5893"/>
                  </a:lnTo>
                  <a:lnTo>
                    <a:pt x="2955" y="5893"/>
                  </a:lnTo>
                  <a:lnTo>
                    <a:pt x="2955" y="6727"/>
                  </a:lnTo>
                  <a:lnTo>
                    <a:pt x="0" y="6727"/>
                  </a:lnTo>
                  <a:lnTo>
                    <a:pt x="0" y="7559"/>
                  </a:lnTo>
                  <a:lnTo>
                    <a:pt x="2955" y="7559"/>
                  </a:lnTo>
                  <a:lnTo>
                    <a:pt x="2955" y="8392"/>
                  </a:lnTo>
                  <a:lnTo>
                    <a:pt x="833" y="8392"/>
                  </a:lnTo>
                  <a:lnTo>
                    <a:pt x="833" y="9241"/>
                  </a:lnTo>
                  <a:lnTo>
                    <a:pt x="2955" y="9241"/>
                  </a:lnTo>
                  <a:lnTo>
                    <a:pt x="2955" y="10907"/>
                  </a:lnTo>
                  <a:lnTo>
                    <a:pt x="5044" y="10907"/>
                  </a:lnTo>
                  <a:lnTo>
                    <a:pt x="5044" y="13453"/>
                  </a:lnTo>
                  <a:lnTo>
                    <a:pt x="5878" y="13453"/>
                  </a:lnTo>
                  <a:lnTo>
                    <a:pt x="5878" y="10907"/>
                  </a:lnTo>
                  <a:lnTo>
                    <a:pt x="6726" y="10907"/>
                  </a:lnTo>
                  <a:lnTo>
                    <a:pt x="6726" y="14285"/>
                  </a:lnTo>
                  <a:lnTo>
                    <a:pt x="7558" y="14285"/>
                  </a:lnTo>
                  <a:lnTo>
                    <a:pt x="7558" y="10907"/>
                  </a:lnTo>
                  <a:lnTo>
                    <a:pt x="8392" y="10907"/>
                  </a:lnTo>
                  <a:lnTo>
                    <a:pt x="8392" y="13453"/>
                  </a:lnTo>
                  <a:lnTo>
                    <a:pt x="9224" y="13453"/>
                  </a:lnTo>
                  <a:lnTo>
                    <a:pt x="9224" y="10907"/>
                  </a:lnTo>
                  <a:lnTo>
                    <a:pt x="11315" y="10907"/>
                  </a:lnTo>
                  <a:lnTo>
                    <a:pt x="11315" y="9241"/>
                  </a:lnTo>
                  <a:lnTo>
                    <a:pt x="13436" y="9241"/>
                  </a:lnTo>
                  <a:lnTo>
                    <a:pt x="13436" y="8392"/>
                  </a:lnTo>
                  <a:lnTo>
                    <a:pt x="11315" y="8392"/>
                  </a:lnTo>
                  <a:lnTo>
                    <a:pt x="11315" y="7559"/>
                  </a:lnTo>
                  <a:lnTo>
                    <a:pt x="14269" y="7559"/>
                  </a:lnTo>
                  <a:lnTo>
                    <a:pt x="14269" y="6727"/>
                  </a:lnTo>
                  <a:lnTo>
                    <a:pt x="11315" y="6727"/>
                  </a:lnTo>
                  <a:lnTo>
                    <a:pt x="11315" y="5893"/>
                  </a:lnTo>
                  <a:lnTo>
                    <a:pt x="13436" y="5893"/>
                  </a:lnTo>
                  <a:lnTo>
                    <a:pt x="13436" y="5061"/>
                  </a:lnTo>
                  <a:lnTo>
                    <a:pt x="11315" y="5061"/>
                  </a:lnTo>
                  <a:lnTo>
                    <a:pt x="11315" y="3379"/>
                  </a:lnTo>
                  <a:lnTo>
                    <a:pt x="9224" y="3379"/>
                  </a:lnTo>
                  <a:lnTo>
                    <a:pt x="9224" y="849"/>
                  </a:lnTo>
                  <a:lnTo>
                    <a:pt x="8392" y="849"/>
                  </a:lnTo>
                  <a:lnTo>
                    <a:pt x="8392" y="3379"/>
                  </a:lnTo>
                  <a:lnTo>
                    <a:pt x="7558" y="3379"/>
                  </a:lnTo>
                  <a:lnTo>
                    <a:pt x="7558"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99"/>
          <p:cNvGrpSpPr/>
          <p:nvPr/>
        </p:nvGrpSpPr>
        <p:grpSpPr>
          <a:xfrm>
            <a:off x="5192908" y="2015929"/>
            <a:ext cx="649486" cy="496150"/>
            <a:chOff x="4836849" y="2856248"/>
            <a:chExt cx="358931" cy="274207"/>
          </a:xfrm>
        </p:grpSpPr>
        <p:sp>
          <p:nvSpPr>
            <p:cNvPr id="1808" name="Google Shape;1808;p99"/>
            <p:cNvSpPr/>
            <p:nvPr/>
          </p:nvSpPr>
          <p:spPr>
            <a:xfrm>
              <a:off x="4836849" y="2856248"/>
              <a:ext cx="358931" cy="274207"/>
            </a:xfrm>
            <a:custGeom>
              <a:avLst/>
              <a:gdLst/>
              <a:ahLst/>
              <a:cxnLst/>
              <a:rect l="l" t="t" r="r" b="b"/>
              <a:pathLst>
                <a:path w="13311" h="10169" extrusionOk="0">
                  <a:moveTo>
                    <a:pt x="6647" y="2358"/>
                  </a:moveTo>
                  <a:cubicBezTo>
                    <a:pt x="7418" y="2358"/>
                    <a:pt x="8109" y="2688"/>
                    <a:pt x="8707" y="3363"/>
                  </a:cubicBezTo>
                  <a:cubicBezTo>
                    <a:pt x="9036" y="3740"/>
                    <a:pt x="9241" y="4103"/>
                    <a:pt x="9335" y="4306"/>
                  </a:cubicBezTo>
                  <a:cubicBezTo>
                    <a:pt x="9099" y="4778"/>
                    <a:pt x="8219" y="6255"/>
                    <a:pt x="6647" y="6255"/>
                  </a:cubicBezTo>
                  <a:cubicBezTo>
                    <a:pt x="5893" y="6255"/>
                    <a:pt x="5202" y="5909"/>
                    <a:pt x="4604" y="5234"/>
                  </a:cubicBezTo>
                  <a:cubicBezTo>
                    <a:pt x="4275" y="4872"/>
                    <a:pt x="4070" y="4495"/>
                    <a:pt x="3961" y="4306"/>
                  </a:cubicBezTo>
                  <a:cubicBezTo>
                    <a:pt x="4212" y="3820"/>
                    <a:pt x="5092" y="2358"/>
                    <a:pt x="6647" y="2358"/>
                  </a:cubicBezTo>
                  <a:close/>
                  <a:moveTo>
                    <a:pt x="5878" y="771"/>
                  </a:moveTo>
                  <a:cubicBezTo>
                    <a:pt x="6082" y="771"/>
                    <a:pt x="6270" y="960"/>
                    <a:pt x="6270" y="1163"/>
                  </a:cubicBezTo>
                  <a:lnTo>
                    <a:pt x="6270" y="1588"/>
                  </a:lnTo>
                  <a:cubicBezTo>
                    <a:pt x="5422" y="1698"/>
                    <a:pt x="4652" y="2138"/>
                    <a:pt x="3992" y="2877"/>
                  </a:cubicBezTo>
                  <a:cubicBezTo>
                    <a:pt x="3442" y="3505"/>
                    <a:pt x="3190" y="4118"/>
                    <a:pt x="3175" y="4149"/>
                  </a:cubicBezTo>
                  <a:lnTo>
                    <a:pt x="3112" y="4306"/>
                  </a:lnTo>
                  <a:lnTo>
                    <a:pt x="3175" y="4448"/>
                  </a:lnTo>
                  <a:cubicBezTo>
                    <a:pt x="3190" y="4480"/>
                    <a:pt x="3442" y="5108"/>
                    <a:pt x="3992" y="5721"/>
                  </a:cubicBezTo>
                  <a:cubicBezTo>
                    <a:pt x="4652" y="6475"/>
                    <a:pt x="5422" y="6900"/>
                    <a:pt x="6270" y="7009"/>
                  </a:cubicBezTo>
                  <a:lnTo>
                    <a:pt x="6270" y="7826"/>
                  </a:lnTo>
                  <a:lnTo>
                    <a:pt x="2342" y="7826"/>
                  </a:lnTo>
                  <a:lnTo>
                    <a:pt x="2342" y="771"/>
                  </a:lnTo>
                  <a:close/>
                  <a:moveTo>
                    <a:pt x="10969" y="771"/>
                  </a:moveTo>
                  <a:lnTo>
                    <a:pt x="10969" y="7826"/>
                  </a:lnTo>
                  <a:lnTo>
                    <a:pt x="7041" y="7826"/>
                  </a:lnTo>
                  <a:lnTo>
                    <a:pt x="7041" y="7009"/>
                  </a:lnTo>
                  <a:cubicBezTo>
                    <a:pt x="7889" y="6900"/>
                    <a:pt x="8659" y="6475"/>
                    <a:pt x="9304" y="5721"/>
                  </a:cubicBezTo>
                  <a:cubicBezTo>
                    <a:pt x="9853" y="5108"/>
                    <a:pt x="10121" y="4480"/>
                    <a:pt x="10136" y="4448"/>
                  </a:cubicBezTo>
                  <a:lnTo>
                    <a:pt x="10199" y="4306"/>
                  </a:lnTo>
                  <a:lnTo>
                    <a:pt x="10136" y="4149"/>
                  </a:lnTo>
                  <a:cubicBezTo>
                    <a:pt x="10121" y="4118"/>
                    <a:pt x="9853" y="3505"/>
                    <a:pt x="9304" y="2877"/>
                  </a:cubicBezTo>
                  <a:cubicBezTo>
                    <a:pt x="8659" y="2138"/>
                    <a:pt x="7889" y="1698"/>
                    <a:pt x="7041" y="1588"/>
                  </a:cubicBezTo>
                  <a:lnTo>
                    <a:pt x="7041" y="1163"/>
                  </a:lnTo>
                  <a:cubicBezTo>
                    <a:pt x="7041" y="960"/>
                    <a:pt x="7213" y="771"/>
                    <a:pt x="7433" y="771"/>
                  </a:cubicBezTo>
                  <a:close/>
                  <a:moveTo>
                    <a:pt x="1556" y="1557"/>
                  </a:moveTo>
                  <a:lnTo>
                    <a:pt x="1556" y="8597"/>
                  </a:lnTo>
                  <a:lnTo>
                    <a:pt x="6270" y="8597"/>
                  </a:lnTo>
                  <a:lnTo>
                    <a:pt x="6270" y="9383"/>
                  </a:lnTo>
                  <a:lnTo>
                    <a:pt x="770" y="9383"/>
                  </a:lnTo>
                  <a:lnTo>
                    <a:pt x="770" y="1557"/>
                  </a:lnTo>
                  <a:close/>
                  <a:moveTo>
                    <a:pt x="12525" y="1557"/>
                  </a:moveTo>
                  <a:lnTo>
                    <a:pt x="12525" y="9383"/>
                  </a:lnTo>
                  <a:lnTo>
                    <a:pt x="7041" y="9383"/>
                  </a:lnTo>
                  <a:lnTo>
                    <a:pt x="7041" y="8597"/>
                  </a:lnTo>
                  <a:lnTo>
                    <a:pt x="11755" y="8597"/>
                  </a:lnTo>
                  <a:lnTo>
                    <a:pt x="11755" y="1557"/>
                  </a:lnTo>
                  <a:close/>
                  <a:moveTo>
                    <a:pt x="1556" y="0"/>
                  </a:moveTo>
                  <a:lnTo>
                    <a:pt x="1556" y="771"/>
                  </a:lnTo>
                  <a:lnTo>
                    <a:pt x="1" y="771"/>
                  </a:lnTo>
                  <a:lnTo>
                    <a:pt x="1" y="10168"/>
                  </a:lnTo>
                  <a:lnTo>
                    <a:pt x="13310" y="10168"/>
                  </a:lnTo>
                  <a:lnTo>
                    <a:pt x="13310" y="771"/>
                  </a:lnTo>
                  <a:lnTo>
                    <a:pt x="11755" y="771"/>
                  </a:lnTo>
                  <a:lnTo>
                    <a:pt x="11755" y="0"/>
                  </a:lnTo>
                  <a:lnTo>
                    <a:pt x="7433" y="0"/>
                  </a:lnTo>
                  <a:cubicBezTo>
                    <a:pt x="7135" y="0"/>
                    <a:pt x="6867" y="111"/>
                    <a:pt x="6647" y="300"/>
                  </a:cubicBezTo>
                  <a:cubicBezTo>
                    <a:pt x="6444" y="111"/>
                    <a:pt x="6176" y="0"/>
                    <a:pt x="5878"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99"/>
            <p:cNvSpPr/>
            <p:nvPr/>
          </p:nvSpPr>
          <p:spPr>
            <a:xfrm>
              <a:off x="4984731" y="2940599"/>
              <a:ext cx="63179" cy="63152"/>
            </a:xfrm>
            <a:custGeom>
              <a:avLst/>
              <a:gdLst/>
              <a:ahLst/>
              <a:cxnLst/>
              <a:rect l="l" t="t" r="r" b="b"/>
              <a:pathLst>
                <a:path w="2343" h="2342" extrusionOk="0">
                  <a:moveTo>
                    <a:pt x="1163" y="786"/>
                  </a:moveTo>
                  <a:cubicBezTo>
                    <a:pt x="1383" y="786"/>
                    <a:pt x="1557" y="958"/>
                    <a:pt x="1557" y="1178"/>
                  </a:cubicBezTo>
                  <a:cubicBezTo>
                    <a:pt x="1557" y="1383"/>
                    <a:pt x="1383" y="1555"/>
                    <a:pt x="1163" y="1555"/>
                  </a:cubicBezTo>
                  <a:cubicBezTo>
                    <a:pt x="960" y="1555"/>
                    <a:pt x="786" y="1383"/>
                    <a:pt x="786" y="1178"/>
                  </a:cubicBezTo>
                  <a:cubicBezTo>
                    <a:pt x="786" y="958"/>
                    <a:pt x="960" y="786"/>
                    <a:pt x="1163" y="786"/>
                  </a:cubicBezTo>
                  <a:close/>
                  <a:moveTo>
                    <a:pt x="1163" y="0"/>
                  </a:moveTo>
                  <a:cubicBezTo>
                    <a:pt x="520" y="0"/>
                    <a:pt x="0" y="535"/>
                    <a:pt x="0" y="1178"/>
                  </a:cubicBezTo>
                  <a:cubicBezTo>
                    <a:pt x="0" y="1823"/>
                    <a:pt x="520" y="2341"/>
                    <a:pt x="1163" y="2341"/>
                  </a:cubicBezTo>
                  <a:cubicBezTo>
                    <a:pt x="1808" y="2341"/>
                    <a:pt x="2343" y="1823"/>
                    <a:pt x="2343" y="1178"/>
                  </a:cubicBezTo>
                  <a:cubicBezTo>
                    <a:pt x="2343" y="535"/>
                    <a:pt x="1808" y="0"/>
                    <a:pt x="1163"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99"/>
          <p:cNvGrpSpPr/>
          <p:nvPr/>
        </p:nvGrpSpPr>
        <p:grpSpPr>
          <a:xfrm>
            <a:off x="7100872" y="1980543"/>
            <a:ext cx="649500" cy="572702"/>
            <a:chOff x="8026491" y="4043624"/>
            <a:chExt cx="397491" cy="350491"/>
          </a:xfrm>
        </p:grpSpPr>
        <p:sp>
          <p:nvSpPr>
            <p:cNvPr id="1811" name="Google Shape;1811;p99"/>
            <p:cNvSpPr/>
            <p:nvPr/>
          </p:nvSpPr>
          <p:spPr>
            <a:xfrm>
              <a:off x="8026491" y="4043624"/>
              <a:ext cx="397491" cy="350491"/>
            </a:xfrm>
            <a:custGeom>
              <a:avLst/>
              <a:gdLst/>
              <a:ahLst/>
              <a:cxnLst/>
              <a:rect l="l" t="t" r="r" b="b"/>
              <a:pathLst>
                <a:path w="14741" h="12998" extrusionOk="0">
                  <a:moveTo>
                    <a:pt x="13877" y="865"/>
                  </a:moveTo>
                  <a:lnTo>
                    <a:pt x="13877" y="3458"/>
                  </a:lnTo>
                  <a:lnTo>
                    <a:pt x="866" y="3458"/>
                  </a:lnTo>
                  <a:lnTo>
                    <a:pt x="866" y="865"/>
                  </a:lnTo>
                  <a:close/>
                  <a:moveTo>
                    <a:pt x="13877" y="4306"/>
                  </a:moveTo>
                  <a:lnTo>
                    <a:pt x="13877" y="12132"/>
                  </a:lnTo>
                  <a:lnTo>
                    <a:pt x="866" y="12132"/>
                  </a:lnTo>
                  <a:lnTo>
                    <a:pt x="866" y="4306"/>
                  </a:lnTo>
                  <a:close/>
                  <a:moveTo>
                    <a:pt x="1" y="1"/>
                  </a:moveTo>
                  <a:lnTo>
                    <a:pt x="1" y="12997"/>
                  </a:lnTo>
                  <a:lnTo>
                    <a:pt x="14741" y="12997"/>
                  </a:lnTo>
                  <a:lnTo>
                    <a:pt x="14741"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99"/>
            <p:cNvSpPr/>
            <p:nvPr/>
          </p:nvSpPr>
          <p:spPr>
            <a:xfrm>
              <a:off x="8073116" y="4090248"/>
              <a:ext cx="23352" cy="23352"/>
            </a:xfrm>
            <a:custGeom>
              <a:avLst/>
              <a:gdLst/>
              <a:ahLst/>
              <a:cxnLst/>
              <a:rect l="l" t="t" r="r" b="b"/>
              <a:pathLst>
                <a:path w="866" h="866" extrusionOk="0">
                  <a:moveTo>
                    <a:pt x="0" y="0"/>
                  </a:moveTo>
                  <a:lnTo>
                    <a:pt x="0" y="865"/>
                  </a:lnTo>
                  <a:lnTo>
                    <a:pt x="865" y="865"/>
                  </a:lnTo>
                  <a:lnTo>
                    <a:pt x="865"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99"/>
            <p:cNvSpPr/>
            <p:nvPr/>
          </p:nvSpPr>
          <p:spPr>
            <a:xfrm>
              <a:off x="8119713" y="4090248"/>
              <a:ext cx="23352" cy="23352"/>
            </a:xfrm>
            <a:custGeom>
              <a:avLst/>
              <a:gdLst/>
              <a:ahLst/>
              <a:cxnLst/>
              <a:rect l="l" t="t" r="r" b="b"/>
              <a:pathLst>
                <a:path w="866" h="866" extrusionOk="0">
                  <a:moveTo>
                    <a:pt x="1" y="0"/>
                  </a:moveTo>
                  <a:lnTo>
                    <a:pt x="1" y="865"/>
                  </a:lnTo>
                  <a:lnTo>
                    <a:pt x="866" y="865"/>
                  </a:lnTo>
                  <a:lnTo>
                    <a:pt x="866"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99"/>
            <p:cNvSpPr/>
            <p:nvPr/>
          </p:nvSpPr>
          <p:spPr>
            <a:xfrm>
              <a:off x="8166338" y="4090248"/>
              <a:ext cx="23352" cy="23352"/>
            </a:xfrm>
            <a:custGeom>
              <a:avLst/>
              <a:gdLst/>
              <a:ahLst/>
              <a:cxnLst/>
              <a:rect l="l" t="t" r="r" b="b"/>
              <a:pathLst>
                <a:path w="866" h="866" extrusionOk="0">
                  <a:moveTo>
                    <a:pt x="0" y="0"/>
                  </a:moveTo>
                  <a:lnTo>
                    <a:pt x="0" y="865"/>
                  </a:lnTo>
                  <a:lnTo>
                    <a:pt x="865" y="865"/>
                  </a:lnTo>
                  <a:lnTo>
                    <a:pt x="865"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99"/>
            <p:cNvSpPr/>
            <p:nvPr/>
          </p:nvSpPr>
          <p:spPr>
            <a:xfrm>
              <a:off x="8190500" y="4230527"/>
              <a:ext cx="69947" cy="69920"/>
            </a:xfrm>
            <a:custGeom>
              <a:avLst/>
              <a:gdLst/>
              <a:ahLst/>
              <a:cxnLst/>
              <a:rect l="l" t="t" r="r" b="b"/>
              <a:pathLst>
                <a:path w="2594" h="2593" extrusionOk="0">
                  <a:moveTo>
                    <a:pt x="1289" y="864"/>
                  </a:moveTo>
                  <a:cubicBezTo>
                    <a:pt x="1525" y="864"/>
                    <a:pt x="1729" y="1053"/>
                    <a:pt x="1729" y="1289"/>
                  </a:cubicBezTo>
                  <a:cubicBezTo>
                    <a:pt x="1729" y="1540"/>
                    <a:pt x="1525" y="1729"/>
                    <a:pt x="1289" y="1729"/>
                  </a:cubicBezTo>
                  <a:cubicBezTo>
                    <a:pt x="1053" y="1729"/>
                    <a:pt x="865" y="1540"/>
                    <a:pt x="865" y="1289"/>
                  </a:cubicBezTo>
                  <a:cubicBezTo>
                    <a:pt x="865" y="1053"/>
                    <a:pt x="1053" y="864"/>
                    <a:pt x="1289" y="864"/>
                  </a:cubicBezTo>
                  <a:close/>
                  <a:moveTo>
                    <a:pt x="1289" y="0"/>
                  </a:moveTo>
                  <a:cubicBezTo>
                    <a:pt x="582" y="0"/>
                    <a:pt x="1" y="581"/>
                    <a:pt x="1" y="1289"/>
                  </a:cubicBezTo>
                  <a:cubicBezTo>
                    <a:pt x="1" y="2012"/>
                    <a:pt x="582" y="2593"/>
                    <a:pt x="1289" y="2593"/>
                  </a:cubicBezTo>
                  <a:cubicBezTo>
                    <a:pt x="2012" y="2593"/>
                    <a:pt x="2593" y="2012"/>
                    <a:pt x="2593" y="1289"/>
                  </a:cubicBezTo>
                  <a:cubicBezTo>
                    <a:pt x="2593" y="581"/>
                    <a:pt x="2012" y="0"/>
                    <a:pt x="128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99"/>
            <p:cNvSpPr/>
            <p:nvPr/>
          </p:nvSpPr>
          <p:spPr>
            <a:xfrm>
              <a:off x="8119713" y="4183902"/>
              <a:ext cx="211513" cy="163165"/>
            </a:xfrm>
            <a:custGeom>
              <a:avLst/>
              <a:gdLst/>
              <a:ahLst/>
              <a:cxnLst/>
              <a:rect l="l" t="t" r="r" b="b"/>
              <a:pathLst>
                <a:path w="7844" h="6051" extrusionOk="0">
                  <a:moveTo>
                    <a:pt x="3914" y="864"/>
                  </a:moveTo>
                  <a:cubicBezTo>
                    <a:pt x="4763" y="864"/>
                    <a:pt x="5532" y="1241"/>
                    <a:pt x="6192" y="1996"/>
                  </a:cubicBezTo>
                  <a:cubicBezTo>
                    <a:pt x="6538" y="2404"/>
                    <a:pt x="6774" y="2798"/>
                    <a:pt x="6884" y="3018"/>
                  </a:cubicBezTo>
                  <a:cubicBezTo>
                    <a:pt x="6617" y="3552"/>
                    <a:pt x="5643" y="5186"/>
                    <a:pt x="3914" y="5186"/>
                  </a:cubicBezTo>
                  <a:cubicBezTo>
                    <a:pt x="3066" y="5186"/>
                    <a:pt x="2312" y="4809"/>
                    <a:pt x="1635" y="4055"/>
                  </a:cubicBezTo>
                  <a:cubicBezTo>
                    <a:pt x="1289" y="3646"/>
                    <a:pt x="1054" y="3238"/>
                    <a:pt x="944" y="3018"/>
                  </a:cubicBezTo>
                  <a:cubicBezTo>
                    <a:pt x="1212" y="2499"/>
                    <a:pt x="2186" y="864"/>
                    <a:pt x="3914" y="864"/>
                  </a:cubicBezTo>
                  <a:close/>
                  <a:moveTo>
                    <a:pt x="3914" y="1"/>
                  </a:moveTo>
                  <a:cubicBezTo>
                    <a:pt x="2814" y="1"/>
                    <a:pt x="1809" y="504"/>
                    <a:pt x="975" y="1446"/>
                  </a:cubicBezTo>
                  <a:cubicBezTo>
                    <a:pt x="378" y="2138"/>
                    <a:pt x="80" y="2829"/>
                    <a:pt x="64" y="2861"/>
                  </a:cubicBezTo>
                  <a:lnTo>
                    <a:pt x="1" y="3018"/>
                  </a:lnTo>
                  <a:lnTo>
                    <a:pt x="64" y="3190"/>
                  </a:lnTo>
                  <a:cubicBezTo>
                    <a:pt x="80" y="3222"/>
                    <a:pt x="378" y="3913"/>
                    <a:pt x="975" y="4604"/>
                  </a:cubicBezTo>
                  <a:cubicBezTo>
                    <a:pt x="1809" y="5547"/>
                    <a:pt x="2814" y="6050"/>
                    <a:pt x="3914" y="6050"/>
                  </a:cubicBezTo>
                  <a:cubicBezTo>
                    <a:pt x="5014" y="6050"/>
                    <a:pt x="6035" y="5547"/>
                    <a:pt x="6852" y="4604"/>
                  </a:cubicBezTo>
                  <a:cubicBezTo>
                    <a:pt x="7466" y="3913"/>
                    <a:pt x="7749" y="3222"/>
                    <a:pt x="7764" y="3190"/>
                  </a:cubicBezTo>
                  <a:lnTo>
                    <a:pt x="7843" y="3018"/>
                  </a:lnTo>
                  <a:lnTo>
                    <a:pt x="7764" y="2861"/>
                  </a:lnTo>
                  <a:cubicBezTo>
                    <a:pt x="7749" y="2829"/>
                    <a:pt x="7466" y="2138"/>
                    <a:pt x="6852" y="1446"/>
                  </a:cubicBezTo>
                  <a:cubicBezTo>
                    <a:pt x="6035" y="504"/>
                    <a:pt x="5014" y="1"/>
                    <a:pt x="3914" y="1"/>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778"/>
                                        </p:tgtEl>
                                        <p:attrNameLst>
                                          <p:attrName>style.visibility</p:attrName>
                                        </p:attrNameLst>
                                      </p:cBhvr>
                                      <p:to>
                                        <p:strVal val="visible"/>
                                      </p:to>
                                    </p:set>
                                    <p:anim calcmode="lin" valueType="num">
                                      <p:cBhvr additive="base">
                                        <p:cTn id="7" dur="1000"/>
                                        <p:tgtEl>
                                          <p:spTgt spid="1778"/>
                                        </p:tgtEl>
                                        <p:attrNameLst>
                                          <p:attrName>ppt_x</p:attrName>
                                        </p:attrNameLst>
                                      </p:cBhvr>
                                      <p:tavLst>
                                        <p:tav tm="0">
                                          <p:val>
                                            <p:strVal val="#ppt_x-1"/>
                                          </p:val>
                                        </p:tav>
                                        <p:tav tm="100000">
                                          <p:val>
                                            <p:strVal val="#ppt_x"/>
                                          </p:val>
                                        </p:tav>
                                      </p:tavLst>
                                    </p:anim>
                                  </p:childTnLst>
                                </p:cTn>
                              </p:par>
                            </p:childTnLst>
                          </p:cTn>
                        </p:par>
                        <p:par>
                          <p:cTn id="8" fill="hold">
                            <p:stCondLst>
                              <p:cond delay="1000"/>
                            </p:stCondLst>
                            <p:childTnLst>
                              <p:par>
                                <p:cTn id="9" presetID="2" presetClass="entr" presetSubtype="2" fill="hold" nodeType="afterEffect">
                                  <p:stCondLst>
                                    <p:cond delay="0"/>
                                  </p:stCondLst>
                                  <p:childTnLst>
                                    <p:set>
                                      <p:cBhvr>
                                        <p:cTn id="10" dur="1" fill="hold">
                                          <p:stCondLst>
                                            <p:cond delay="0"/>
                                          </p:stCondLst>
                                        </p:cTn>
                                        <p:tgtEl>
                                          <p:spTgt spid="1777"/>
                                        </p:tgtEl>
                                        <p:attrNameLst>
                                          <p:attrName>style.visibility</p:attrName>
                                        </p:attrNameLst>
                                      </p:cBhvr>
                                      <p:to>
                                        <p:strVal val="visible"/>
                                      </p:to>
                                    </p:set>
                                    <p:anim calcmode="lin" valueType="num">
                                      <p:cBhvr additive="base">
                                        <p:cTn id="11" dur="1000"/>
                                        <p:tgtEl>
                                          <p:spTgt spid="1777"/>
                                        </p:tgtEl>
                                        <p:attrNameLst>
                                          <p:attrName>ppt_x</p:attrName>
                                        </p:attrNameLst>
                                      </p:cBhvr>
                                      <p:tavLst>
                                        <p:tav tm="0">
                                          <p:val>
                                            <p:strVal val="#ppt_x+1"/>
                                          </p:val>
                                        </p:tav>
                                        <p:tav tm="100000">
                                          <p:val>
                                            <p:strVal val="#ppt_x"/>
                                          </p:val>
                                        </p:tav>
                                      </p:tavLst>
                                    </p:anim>
                                  </p:childTnLst>
                                </p:cTn>
                              </p:par>
                            </p:childTnLst>
                          </p:cTn>
                        </p:par>
                        <p:par>
                          <p:cTn id="12" fill="hold">
                            <p:stCondLst>
                              <p:cond delay="2000"/>
                            </p:stCondLst>
                            <p:childTnLst>
                              <p:par>
                                <p:cTn id="13" presetID="2" presetClass="entr" presetSubtype="2" fill="hold" nodeType="afterEffect">
                                  <p:stCondLst>
                                    <p:cond delay="0"/>
                                  </p:stCondLst>
                                  <p:childTnLst>
                                    <p:set>
                                      <p:cBhvr>
                                        <p:cTn id="14" dur="1" fill="hold">
                                          <p:stCondLst>
                                            <p:cond delay="0"/>
                                          </p:stCondLst>
                                        </p:cTn>
                                        <p:tgtEl>
                                          <p:spTgt spid="1798"/>
                                        </p:tgtEl>
                                        <p:attrNameLst>
                                          <p:attrName>style.visibility</p:attrName>
                                        </p:attrNameLst>
                                      </p:cBhvr>
                                      <p:to>
                                        <p:strVal val="visible"/>
                                      </p:to>
                                    </p:set>
                                    <p:anim calcmode="lin" valueType="num">
                                      <p:cBhvr additive="base">
                                        <p:cTn id="15" dur="1000"/>
                                        <p:tgtEl>
                                          <p:spTgt spid="1798"/>
                                        </p:tgtEl>
                                        <p:attrNameLst>
                                          <p:attrName>ppt_x</p:attrName>
                                        </p:attrNameLst>
                                      </p:cBhvr>
                                      <p:tavLst>
                                        <p:tav tm="0">
                                          <p:val>
                                            <p:strVal val="#ppt_x+1"/>
                                          </p:val>
                                        </p:tav>
                                        <p:tav tm="100000">
                                          <p:val>
                                            <p:strVal val="#ppt_x"/>
                                          </p:val>
                                        </p:tav>
                                      </p:tavLst>
                                    </p:anim>
                                  </p:childTnLst>
                                </p:cTn>
                              </p:par>
                            </p:childTnLst>
                          </p:cTn>
                        </p:par>
                        <p:par>
                          <p:cTn id="16" fill="hold">
                            <p:stCondLst>
                              <p:cond delay="3000"/>
                            </p:stCondLst>
                            <p:childTnLst>
                              <p:par>
                                <p:cTn id="17" presetID="2" presetClass="entr" presetSubtype="2" fill="hold" nodeType="afterEffect">
                                  <p:stCondLst>
                                    <p:cond delay="0"/>
                                  </p:stCondLst>
                                  <p:childTnLst>
                                    <p:set>
                                      <p:cBhvr>
                                        <p:cTn id="18" dur="1" fill="hold">
                                          <p:stCondLst>
                                            <p:cond delay="0"/>
                                          </p:stCondLst>
                                        </p:cTn>
                                        <p:tgtEl>
                                          <p:spTgt spid="1799"/>
                                        </p:tgtEl>
                                        <p:attrNameLst>
                                          <p:attrName>style.visibility</p:attrName>
                                        </p:attrNameLst>
                                      </p:cBhvr>
                                      <p:to>
                                        <p:strVal val="visible"/>
                                      </p:to>
                                    </p:set>
                                    <p:anim calcmode="lin" valueType="num">
                                      <p:cBhvr additive="base">
                                        <p:cTn id="19" dur="1000"/>
                                        <p:tgtEl>
                                          <p:spTgt spid="1799"/>
                                        </p:tgtEl>
                                        <p:attrNameLst>
                                          <p:attrName>ppt_x</p:attrName>
                                        </p:attrNameLst>
                                      </p:cBhvr>
                                      <p:tavLst>
                                        <p:tav tm="0">
                                          <p:val>
                                            <p:strVal val="#ppt_x+1"/>
                                          </p:val>
                                        </p:tav>
                                        <p:tav tm="100000">
                                          <p:val>
                                            <p:strVal val="#ppt_x"/>
                                          </p:val>
                                        </p:tav>
                                      </p:tavLst>
                                    </p:anim>
                                  </p:childTnLst>
                                </p:cTn>
                              </p:par>
                            </p:childTnLst>
                          </p:cTn>
                        </p:par>
                        <p:par>
                          <p:cTn id="20" fill="hold">
                            <p:stCondLst>
                              <p:cond delay="4000"/>
                            </p:stCondLst>
                            <p:childTnLst>
                              <p:par>
                                <p:cTn id="21" presetID="2" presetClass="entr" presetSubtype="2" fill="hold" nodeType="afterEffect">
                                  <p:stCondLst>
                                    <p:cond delay="0"/>
                                  </p:stCondLst>
                                  <p:childTnLst>
                                    <p:set>
                                      <p:cBhvr>
                                        <p:cTn id="22" dur="1" fill="hold">
                                          <p:stCondLst>
                                            <p:cond delay="0"/>
                                          </p:stCondLst>
                                        </p:cTn>
                                        <p:tgtEl>
                                          <p:spTgt spid="1800"/>
                                        </p:tgtEl>
                                        <p:attrNameLst>
                                          <p:attrName>style.visibility</p:attrName>
                                        </p:attrNameLst>
                                      </p:cBhvr>
                                      <p:to>
                                        <p:strVal val="visible"/>
                                      </p:to>
                                    </p:set>
                                    <p:anim calcmode="lin" valueType="num">
                                      <p:cBhvr additive="base">
                                        <p:cTn id="23" dur="1000"/>
                                        <p:tgtEl>
                                          <p:spTgt spid="1800"/>
                                        </p:tgtEl>
                                        <p:attrNameLst>
                                          <p:attrName>ppt_x</p:attrName>
                                        </p:attrNameLst>
                                      </p:cBhvr>
                                      <p:tavLst>
                                        <p:tav tm="0">
                                          <p:val>
                                            <p:strVal val="#ppt_x+1"/>
                                          </p:val>
                                        </p:tav>
                                        <p:tav tm="100000">
                                          <p:val>
                                            <p:strVal val="#ppt_x"/>
                                          </p:val>
                                        </p:tav>
                                      </p:tavLst>
                                    </p:anim>
                                  </p:childTnLst>
                                </p:cTn>
                              </p:par>
                            </p:childTnLst>
                          </p:cTn>
                        </p:par>
                        <p:par>
                          <p:cTn id="24" fill="hold">
                            <p:stCondLst>
                              <p:cond delay="5000"/>
                            </p:stCondLst>
                            <p:childTnLst>
                              <p:par>
                                <p:cTn id="25" presetID="2" presetClass="entr" presetSubtype="2" fill="hold" nodeType="afterEffect">
                                  <p:stCondLst>
                                    <p:cond delay="0"/>
                                  </p:stCondLst>
                                  <p:childTnLst>
                                    <p:set>
                                      <p:cBhvr>
                                        <p:cTn id="26" dur="1" fill="hold">
                                          <p:stCondLst>
                                            <p:cond delay="0"/>
                                          </p:stCondLst>
                                        </p:cTn>
                                        <p:tgtEl>
                                          <p:spTgt spid="1801"/>
                                        </p:tgtEl>
                                        <p:attrNameLst>
                                          <p:attrName>style.visibility</p:attrName>
                                        </p:attrNameLst>
                                      </p:cBhvr>
                                      <p:to>
                                        <p:strVal val="visible"/>
                                      </p:to>
                                    </p:set>
                                    <p:anim calcmode="lin" valueType="num">
                                      <p:cBhvr additive="base">
                                        <p:cTn id="27" dur="1000"/>
                                        <p:tgtEl>
                                          <p:spTgt spid="1801"/>
                                        </p:tgtEl>
                                        <p:attrNameLst>
                                          <p:attrName>ppt_x</p:attrName>
                                        </p:attrNameLst>
                                      </p:cBhvr>
                                      <p:tavLst>
                                        <p:tav tm="0">
                                          <p:val>
                                            <p:strVal val="#ppt_x+1"/>
                                          </p:val>
                                        </p:tav>
                                        <p:tav tm="100000">
                                          <p:val>
                                            <p:strVal val="#ppt_x"/>
                                          </p:val>
                                        </p:tav>
                                      </p:tavLst>
                                    </p:anim>
                                  </p:childTnLst>
                                </p:cTn>
                              </p:par>
                            </p:childTnLst>
                          </p:cTn>
                        </p:par>
                        <p:par>
                          <p:cTn id="28" fill="hold">
                            <p:stCondLst>
                              <p:cond delay="6000"/>
                            </p:stCondLst>
                            <p:childTnLst>
                              <p:par>
                                <p:cTn id="29" presetID="2" presetClass="entr" presetSubtype="2" fill="hold" nodeType="afterEffect">
                                  <p:stCondLst>
                                    <p:cond delay="0"/>
                                  </p:stCondLst>
                                  <p:childTnLst>
                                    <p:set>
                                      <p:cBhvr>
                                        <p:cTn id="30" dur="1" fill="hold">
                                          <p:stCondLst>
                                            <p:cond delay="0"/>
                                          </p:stCondLst>
                                        </p:cTn>
                                        <p:tgtEl>
                                          <p:spTgt spid="1776"/>
                                        </p:tgtEl>
                                        <p:attrNameLst>
                                          <p:attrName>style.visibility</p:attrName>
                                        </p:attrNameLst>
                                      </p:cBhvr>
                                      <p:to>
                                        <p:strVal val="visible"/>
                                      </p:to>
                                    </p:set>
                                    <p:anim calcmode="lin" valueType="num">
                                      <p:cBhvr additive="base">
                                        <p:cTn id="31" dur="1000"/>
                                        <p:tgtEl>
                                          <p:spTgt spid="1776"/>
                                        </p:tgtEl>
                                        <p:attrNameLst>
                                          <p:attrName>ppt_x</p:attrName>
                                        </p:attrNameLst>
                                      </p:cBhvr>
                                      <p:tavLst>
                                        <p:tav tm="0">
                                          <p:val>
                                            <p:strVal val="#ppt_x+1"/>
                                          </p:val>
                                        </p:tav>
                                        <p:tav tm="100000">
                                          <p:val>
                                            <p:strVal val="#ppt_x"/>
                                          </p:val>
                                        </p:tav>
                                      </p:tavLst>
                                    </p:anim>
                                  </p:childTnLst>
                                </p:cTn>
                              </p:par>
                              <p:par>
                                <p:cTn id="32" presetID="2" presetClass="entr" presetSubtype="2" fill="hold" nodeType="withEffect">
                                  <p:stCondLst>
                                    <p:cond delay="0"/>
                                  </p:stCondLst>
                                  <p:childTnLst>
                                    <p:set>
                                      <p:cBhvr>
                                        <p:cTn id="33" dur="1" fill="hold">
                                          <p:stCondLst>
                                            <p:cond delay="0"/>
                                          </p:stCondLst>
                                        </p:cTn>
                                        <p:tgtEl>
                                          <p:spTgt spid="1803"/>
                                        </p:tgtEl>
                                        <p:attrNameLst>
                                          <p:attrName>style.visibility</p:attrName>
                                        </p:attrNameLst>
                                      </p:cBhvr>
                                      <p:to>
                                        <p:strVal val="visible"/>
                                      </p:to>
                                    </p:set>
                                    <p:anim calcmode="lin" valueType="num">
                                      <p:cBhvr additive="base">
                                        <p:cTn id="34" dur="1000"/>
                                        <p:tgtEl>
                                          <p:spTgt spid="1803"/>
                                        </p:tgtEl>
                                        <p:attrNameLst>
                                          <p:attrName>ppt_x</p:attrName>
                                        </p:attrNameLst>
                                      </p:cBhvr>
                                      <p:tavLst>
                                        <p:tav tm="0">
                                          <p:val>
                                            <p:strVal val="#ppt_x+1"/>
                                          </p:val>
                                        </p:tav>
                                        <p:tav tm="100000">
                                          <p:val>
                                            <p:strVal val="#ppt_x"/>
                                          </p:val>
                                        </p:tav>
                                      </p:tavLst>
                                    </p:anim>
                                  </p:childTnLst>
                                </p:cTn>
                              </p:par>
                              <p:par>
                                <p:cTn id="35" presetID="2" presetClass="entr" presetSubtype="2" fill="hold" nodeType="withEffect">
                                  <p:stCondLst>
                                    <p:cond delay="0"/>
                                  </p:stCondLst>
                                  <p:childTnLst>
                                    <p:set>
                                      <p:cBhvr>
                                        <p:cTn id="36" dur="1" fill="hold">
                                          <p:stCondLst>
                                            <p:cond delay="0"/>
                                          </p:stCondLst>
                                        </p:cTn>
                                        <p:tgtEl>
                                          <p:spTgt spid="1802"/>
                                        </p:tgtEl>
                                        <p:attrNameLst>
                                          <p:attrName>style.visibility</p:attrName>
                                        </p:attrNameLst>
                                      </p:cBhvr>
                                      <p:to>
                                        <p:strVal val="visible"/>
                                      </p:to>
                                    </p:set>
                                    <p:anim calcmode="lin" valueType="num">
                                      <p:cBhvr additive="base">
                                        <p:cTn id="37" dur="1000"/>
                                        <p:tgtEl>
                                          <p:spTgt spid="1802"/>
                                        </p:tgtEl>
                                        <p:attrNameLst>
                                          <p:attrName>ppt_x</p:attrName>
                                        </p:attrNameLst>
                                      </p:cBhvr>
                                      <p:tavLst>
                                        <p:tav tm="0">
                                          <p:val>
                                            <p:strVal val="#ppt_x+1"/>
                                          </p:val>
                                        </p:tav>
                                        <p:tav tm="100000">
                                          <p:val>
                                            <p:strVal val="#ppt_x"/>
                                          </p:val>
                                        </p:tav>
                                      </p:tavLst>
                                    </p:anim>
                                  </p:childTnLst>
                                </p:cTn>
                              </p:par>
                              <p:par>
                                <p:cTn id="38" presetID="2" presetClass="entr" presetSubtype="2" fill="hold" nodeType="withEffect">
                                  <p:stCondLst>
                                    <p:cond delay="0"/>
                                  </p:stCondLst>
                                  <p:childTnLst>
                                    <p:set>
                                      <p:cBhvr>
                                        <p:cTn id="39" dur="1" fill="hold">
                                          <p:stCondLst>
                                            <p:cond delay="0"/>
                                          </p:stCondLst>
                                        </p:cTn>
                                        <p:tgtEl>
                                          <p:spTgt spid="1807"/>
                                        </p:tgtEl>
                                        <p:attrNameLst>
                                          <p:attrName>style.visibility</p:attrName>
                                        </p:attrNameLst>
                                      </p:cBhvr>
                                      <p:to>
                                        <p:strVal val="visible"/>
                                      </p:to>
                                    </p:set>
                                    <p:anim calcmode="lin" valueType="num">
                                      <p:cBhvr additive="base">
                                        <p:cTn id="40" dur="1000"/>
                                        <p:tgtEl>
                                          <p:spTgt spid="1807"/>
                                        </p:tgtEl>
                                        <p:attrNameLst>
                                          <p:attrName>ppt_x</p:attrName>
                                        </p:attrNameLst>
                                      </p:cBhvr>
                                      <p:tavLst>
                                        <p:tav tm="0">
                                          <p:val>
                                            <p:strVal val="#ppt_x+1"/>
                                          </p:val>
                                        </p:tav>
                                        <p:tav tm="100000">
                                          <p:val>
                                            <p:strVal val="#ppt_x"/>
                                          </p:val>
                                        </p:tav>
                                      </p:tavLst>
                                    </p:anim>
                                  </p:childTnLst>
                                </p:cTn>
                              </p:par>
                              <p:par>
                                <p:cTn id="41" presetID="2" presetClass="entr" presetSubtype="2" fill="hold" nodeType="withEffect">
                                  <p:stCondLst>
                                    <p:cond delay="0"/>
                                  </p:stCondLst>
                                  <p:childTnLst>
                                    <p:set>
                                      <p:cBhvr>
                                        <p:cTn id="42" dur="1" fill="hold">
                                          <p:stCondLst>
                                            <p:cond delay="0"/>
                                          </p:stCondLst>
                                        </p:cTn>
                                        <p:tgtEl>
                                          <p:spTgt spid="1810"/>
                                        </p:tgtEl>
                                        <p:attrNameLst>
                                          <p:attrName>style.visibility</p:attrName>
                                        </p:attrNameLst>
                                      </p:cBhvr>
                                      <p:to>
                                        <p:strVal val="visible"/>
                                      </p:to>
                                    </p:set>
                                    <p:anim calcmode="lin" valueType="num">
                                      <p:cBhvr additive="base">
                                        <p:cTn id="43" dur="1000"/>
                                        <p:tgtEl>
                                          <p:spTgt spid="181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63">
            <a:hlinkClick r:id="rId3" action="ppaction://hlinksldjump"/>
          </p:cNvPr>
          <p:cNvSpPr txBox="1">
            <a:spLocks noGrp="1"/>
          </p:cNvSpPr>
          <p:nvPr>
            <p:ph type="title"/>
          </p:nvPr>
        </p:nvSpPr>
        <p:spPr>
          <a:xfrm>
            <a:off x="720000" y="2140775"/>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Tablas</a:t>
            </a:r>
            <a:endParaRPr dirty="0"/>
          </a:p>
        </p:txBody>
      </p:sp>
      <p:sp>
        <p:nvSpPr>
          <p:cNvPr id="621" name="Google Shape;621;p63">
            <a:hlinkClick r:id="rId3" action="ppaction://hlinksldjump"/>
          </p:cNvPr>
          <p:cNvSpPr txBox="1">
            <a:spLocks noGrp="1"/>
          </p:cNvSpPr>
          <p:nvPr>
            <p:ph type="title" idx="2"/>
          </p:nvPr>
        </p:nvSpPr>
        <p:spPr>
          <a:xfrm>
            <a:off x="720000" y="15052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rId3" action="ppaction://hlinksldjump"/>
              </a:rPr>
              <a:t>01</a:t>
            </a:r>
            <a:endParaRPr/>
          </a:p>
        </p:txBody>
      </p:sp>
      <p:sp>
        <p:nvSpPr>
          <p:cNvPr id="622" name="Google Shape;622;p63">
            <a:hlinkClick r:id="" action="ppaction://noaction"/>
          </p:cNvPr>
          <p:cNvSpPr txBox="1">
            <a:spLocks noGrp="1"/>
          </p:cNvSpPr>
          <p:nvPr>
            <p:ph type="title" idx="3"/>
          </p:nvPr>
        </p:nvSpPr>
        <p:spPr>
          <a:xfrm>
            <a:off x="3216713" y="2058375"/>
            <a:ext cx="2710573"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Mapas </a:t>
            </a:r>
            <a:r>
              <a:rPr lang="en-US" dirty="0" err="1"/>
              <a:t>mentales</a:t>
            </a:r>
            <a:endParaRPr dirty="0"/>
          </a:p>
        </p:txBody>
      </p:sp>
      <p:sp>
        <p:nvSpPr>
          <p:cNvPr id="623" name="Google Shape;623;p63">
            <a:hlinkClick r:id="" action="ppaction://noaction"/>
          </p:cNvPr>
          <p:cNvSpPr txBox="1">
            <a:spLocks noGrp="1"/>
          </p:cNvSpPr>
          <p:nvPr>
            <p:ph type="title" idx="4"/>
          </p:nvPr>
        </p:nvSpPr>
        <p:spPr>
          <a:xfrm>
            <a:off x="3403800" y="15052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02</a:t>
            </a:r>
            <a:endParaRPr/>
          </a:p>
        </p:txBody>
      </p:sp>
      <p:sp>
        <p:nvSpPr>
          <p:cNvPr id="625" name="Google Shape;625;p63">
            <a:hlinkClick r:id="" action="ppaction://noaction"/>
          </p:cNvPr>
          <p:cNvSpPr txBox="1">
            <a:spLocks noGrp="1"/>
          </p:cNvSpPr>
          <p:nvPr>
            <p:ph type="title" idx="6"/>
          </p:nvPr>
        </p:nvSpPr>
        <p:spPr>
          <a:xfrm>
            <a:off x="6087600" y="1945975"/>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Outline</a:t>
            </a:r>
            <a:endParaRPr dirty="0"/>
          </a:p>
        </p:txBody>
      </p:sp>
      <p:sp>
        <p:nvSpPr>
          <p:cNvPr id="626" name="Google Shape;626;p63">
            <a:hlinkClick r:id="" action="ppaction://noaction"/>
          </p:cNvPr>
          <p:cNvSpPr txBox="1">
            <a:spLocks noGrp="1"/>
          </p:cNvSpPr>
          <p:nvPr>
            <p:ph type="title" idx="7"/>
          </p:nvPr>
        </p:nvSpPr>
        <p:spPr>
          <a:xfrm>
            <a:off x="6087600" y="15052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03</a:t>
            </a:r>
            <a:endParaRPr/>
          </a:p>
        </p:txBody>
      </p:sp>
      <p:sp>
        <p:nvSpPr>
          <p:cNvPr id="628" name="Google Shape;628;p63">
            <a:hlinkClick r:id="" action="ppaction://noaction"/>
          </p:cNvPr>
          <p:cNvSpPr txBox="1">
            <a:spLocks noGrp="1"/>
          </p:cNvSpPr>
          <p:nvPr>
            <p:ph type="title" idx="9"/>
          </p:nvPr>
        </p:nvSpPr>
        <p:spPr>
          <a:xfrm>
            <a:off x="720000" y="3891057"/>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t>JSON, </a:t>
            </a:r>
            <a:r>
              <a:rPr lang="es-ES" dirty="0" err="1"/>
              <a:t>csv</a:t>
            </a:r>
            <a:r>
              <a:rPr lang="es-ES" dirty="0"/>
              <a:t>, xls</a:t>
            </a:r>
            <a:endParaRPr dirty="0"/>
          </a:p>
        </p:txBody>
      </p:sp>
      <p:sp>
        <p:nvSpPr>
          <p:cNvPr id="629" name="Google Shape;629;p63">
            <a:hlinkClick r:id="" action="ppaction://noaction"/>
          </p:cNvPr>
          <p:cNvSpPr txBox="1">
            <a:spLocks noGrp="1"/>
          </p:cNvSpPr>
          <p:nvPr>
            <p:ph type="title" idx="13"/>
          </p:nvPr>
        </p:nvSpPr>
        <p:spPr>
          <a:xfrm>
            <a:off x="720000" y="32184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hlink"/>
                </a:solidFill>
                <a:uFill>
                  <a:noFill/>
                </a:uFill>
                <a:hlinkClick r:id="" action="ppaction://noaction"/>
              </a:rPr>
              <a:t>04</a:t>
            </a:r>
            <a:endParaRPr/>
          </a:p>
        </p:txBody>
      </p:sp>
      <p:sp>
        <p:nvSpPr>
          <p:cNvPr id="631" name="Google Shape;631;p63">
            <a:hlinkClick r:id="" action="ppaction://noaction"/>
          </p:cNvPr>
          <p:cNvSpPr txBox="1">
            <a:spLocks noGrp="1"/>
          </p:cNvSpPr>
          <p:nvPr>
            <p:ph type="title" idx="15"/>
          </p:nvPr>
        </p:nvSpPr>
        <p:spPr>
          <a:xfrm>
            <a:off x="3403800" y="3891057"/>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hlink"/>
                </a:solidFill>
                <a:uFill>
                  <a:noFill/>
                </a:uFill>
              </a:rPr>
              <a:t>Markdown</a:t>
            </a:r>
            <a:endParaRPr dirty="0"/>
          </a:p>
        </p:txBody>
      </p:sp>
      <p:sp>
        <p:nvSpPr>
          <p:cNvPr id="632" name="Google Shape;632;p63">
            <a:hlinkClick r:id="" action="ppaction://noaction"/>
          </p:cNvPr>
          <p:cNvSpPr txBox="1">
            <a:spLocks noGrp="1"/>
          </p:cNvSpPr>
          <p:nvPr>
            <p:ph type="title" idx="16"/>
          </p:nvPr>
        </p:nvSpPr>
        <p:spPr>
          <a:xfrm>
            <a:off x="3403800" y="3218400"/>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hlink"/>
                </a:solidFill>
                <a:uFill>
                  <a:noFill/>
                </a:uFill>
                <a:hlinkClick r:id="" action="ppaction://noaction"/>
              </a:rPr>
              <a:t>05</a:t>
            </a:r>
            <a:endParaRPr dirty="0"/>
          </a:p>
        </p:txBody>
      </p:sp>
      <p:sp>
        <p:nvSpPr>
          <p:cNvPr id="637" name="Google Shape;637;p6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Formatos de salida de ChatGPT</a:t>
            </a:r>
            <a:endParaRPr dirty="0"/>
          </a:p>
        </p:txBody>
      </p:sp>
      <p:grpSp>
        <p:nvGrpSpPr>
          <p:cNvPr id="638" name="Google Shape;638;p63"/>
          <p:cNvGrpSpPr/>
          <p:nvPr/>
        </p:nvGrpSpPr>
        <p:grpSpPr>
          <a:xfrm>
            <a:off x="8605274" y="3747208"/>
            <a:ext cx="43276" cy="411646"/>
            <a:chOff x="1256711" y="1178908"/>
            <a:chExt cx="43276" cy="411646"/>
          </a:xfrm>
        </p:grpSpPr>
        <p:grpSp>
          <p:nvGrpSpPr>
            <p:cNvPr id="639" name="Google Shape;639;p63"/>
            <p:cNvGrpSpPr/>
            <p:nvPr/>
          </p:nvGrpSpPr>
          <p:grpSpPr>
            <a:xfrm>
              <a:off x="1256711" y="1178908"/>
              <a:ext cx="43276" cy="184846"/>
              <a:chOff x="1256700" y="1103575"/>
              <a:chExt cx="60900" cy="260200"/>
            </a:xfrm>
          </p:grpSpPr>
          <p:sp>
            <p:nvSpPr>
              <p:cNvPr id="640" name="Google Shape;640;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63"/>
            <p:cNvGrpSpPr/>
            <p:nvPr/>
          </p:nvGrpSpPr>
          <p:grpSpPr>
            <a:xfrm>
              <a:off x="1256711" y="1405708"/>
              <a:ext cx="43276" cy="184846"/>
              <a:chOff x="1256700" y="1103575"/>
              <a:chExt cx="60900" cy="260200"/>
            </a:xfrm>
          </p:grpSpPr>
          <p:sp>
            <p:nvSpPr>
              <p:cNvPr id="644" name="Google Shape;644;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 name="Google Shape;647;p63"/>
          <p:cNvGrpSpPr/>
          <p:nvPr/>
        </p:nvGrpSpPr>
        <p:grpSpPr>
          <a:xfrm>
            <a:off x="364449" y="1505208"/>
            <a:ext cx="43276" cy="411646"/>
            <a:chOff x="1256711" y="1178908"/>
            <a:chExt cx="43276" cy="411646"/>
          </a:xfrm>
        </p:grpSpPr>
        <p:grpSp>
          <p:nvGrpSpPr>
            <p:cNvPr id="648" name="Google Shape;648;p63"/>
            <p:cNvGrpSpPr/>
            <p:nvPr/>
          </p:nvGrpSpPr>
          <p:grpSpPr>
            <a:xfrm>
              <a:off x="1256711" y="1178908"/>
              <a:ext cx="43276" cy="184846"/>
              <a:chOff x="1256700" y="1103575"/>
              <a:chExt cx="60900" cy="260200"/>
            </a:xfrm>
          </p:grpSpPr>
          <p:sp>
            <p:nvSpPr>
              <p:cNvPr id="649" name="Google Shape;649;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63"/>
            <p:cNvGrpSpPr/>
            <p:nvPr/>
          </p:nvGrpSpPr>
          <p:grpSpPr>
            <a:xfrm>
              <a:off x="1256711" y="1405708"/>
              <a:ext cx="43276" cy="184846"/>
              <a:chOff x="1256700" y="1103575"/>
              <a:chExt cx="60900" cy="260200"/>
            </a:xfrm>
          </p:grpSpPr>
          <p:sp>
            <p:nvSpPr>
              <p:cNvPr id="653" name="Google Shape;653;p63"/>
              <p:cNvSpPr/>
              <p:nvPr/>
            </p:nvSpPr>
            <p:spPr>
              <a:xfrm>
                <a:off x="1256700" y="11035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3"/>
              <p:cNvSpPr/>
              <p:nvPr/>
            </p:nvSpPr>
            <p:spPr>
              <a:xfrm>
                <a:off x="1256700" y="120322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3"/>
              <p:cNvSpPr/>
              <p:nvPr/>
            </p:nvSpPr>
            <p:spPr>
              <a:xfrm>
                <a:off x="1256700" y="1302875"/>
                <a:ext cx="60900" cy="60900"/>
              </a:xfrm>
              <a:prstGeom prst="ellipse">
                <a:avLst/>
              </a:pr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6" name="Google Shape;656;p63">
            <a:hlinkClick r:id="" action="ppaction://hlinkshowjump?jump=nextslide"/>
          </p:cNvPr>
          <p:cNvSpPr/>
          <p:nvPr/>
        </p:nvSpPr>
        <p:spPr>
          <a:xfrm>
            <a:off x="271492" y="222512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3">
            <a:hlinkClick r:id="rId4" action="ppaction://hlinksldjump"/>
          </p:cNvPr>
          <p:cNvSpPr/>
          <p:nvPr/>
        </p:nvSpPr>
        <p:spPr>
          <a:xfrm>
            <a:off x="271492" y="247502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3">
            <a:hlinkClick r:id="" action="ppaction://hlinkshowjump?jump=previousslide"/>
          </p:cNvPr>
          <p:cNvSpPr/>
          <p:nvPr/>
        </p:nvSpPr>
        <p:spPr>
          <a:xfrm>
            <a:off x="271492" y="272493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endParaRPr sz="1200" b="1">
              <a:solidFill>
                <a:schemeClr val="dk2"/>
              </a:solidFill>
              <a:latin typeface="Darker Grotesque"/>
              <a:ea typeface="Darker Grotesque"/>
              <a:cs typeface="Darker Grotesque"/>
              <a:sym typeface="Darker Grotesque"/>
            </a:endParaRPr>
          </a:p>
        </p:txBody>
      </p:sp>
      <p:sp>
        <p:nvSpPr>
          <p:cNvPr id="659" name="Google Shape;659;p63">
            <a:hlinkClick r:id="rId4" action="ppaction://hlinksldjump"/>
          </p:cNvPr>
          <p:cNvSpPr/>
          <p:nvPr/>
        </p:nvSpPr>
        <p:spPr>
          <a:xfrm>
            <a:off x="312597" y="251126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3">
            <a:hlinkClick r:id="rId4" action="ppaction://hlinksldjump"/>
          </p:cNvPr>
          <p:cNvSpPr/>
          <p:nvPr/>
        </p:nvSpPr>
        <p:spPr>
          <a:xfrm>
            <a:off x="337227" y="255224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1" name="Google Shape;661;p63">
            <a:hlinkClick r:id="" action="ppaction://hlinkshowjump?jump=nextslide"/>
          </p:cNvPr>
          <p:cNvCxnSpPr/>
          <p:nvPr/>
        </p:nvCxnSpPr>
        <p:spPr>
          <a:xfrm>
            <a:off x="317292" y="2321850"/>
            <a:ext cx="102000" cy="0"/>
          </a:xfrm>
          <a:prstGeom prst="straightConnector1">
            <a:avLst/>
          </a:prstGeom>
          <a:noFill/>
          <a:ln w="9525" cap="flat" cmpd="sng">
            <a:solidFill>
              <a:schemeClr val="dk2"/>
            </a:solidFill>
            <a:prstDash val="solid"/>
            <a:round/>
            <a:headEnd type="none" w="med" len="med"/>
            <a:tailEnd type="oval" w="med" len="med"/>
          </a:ln>
        </p:spPr>
      </p:cxnSp>
      <p:cxnSp>
        <p:nvCxnSpPr>
          <p:cNvPr id="662" name="Google Shape;662;p63">
            <a:hlinkClick r:id="" action="ppaction://hlinkshowjump?jump=previousslide"/>
          </p:cNvPr>
          <p:cNvCxnSpPr/>
          <p:nvPr/>
        </p:nvCxnSpPr>
        <p:spPr>
          <a:xfrm>
            <a:off x="317292" y="2821638"/>
            <a:ext cx="102000" cy="0"/>
          </a:xfrm>
          <a:prstGeom prst="straightConnector1">
            <a:avLst/>
          </a:prstGeom>
          <a:noFill/>
          <a:ln w="9525" cap="flat" cmpd="sng">
            <a:solidFill>
              <a:schemeClr val="dk2"/>
            </a:solidFill>
            <a:prstDash val="solid"/>
            <a:round/>
            <a:headEnd type="oval" w="med" len="med"/>
            <a:tailEnd type="none" w="med" len="med"/>
          </a:ln>
        </p:spPr>
      </p:cxnSp>
      <p:sp>
        <p:nvSpPr>
          <p:cNvPr id="2" name="Google Shape;632;p63">
            <a:hlinkClick r:id="" action="ppaction://noaction"/>
            <a:extLst>
              <a:ext uri="{FF2B5EF4-FFF2-40B4-BE49-F238E27FC236}">
                <a16:creationId xmlns:a16="http://schemas.microsoft.com/office/drawing/2014/main" id="{2EECF369-D9C1-499B-E4E4-E4C1C19B5680}"/>
              </a:ext>
            </a:extLst>
          </p:cNvPr>
          <p:cNvSpPr txBox="1">
            <a:spLocks/>
          </p:cNvSpPr>
          <p:nvPr/>
        </p:nvSpPr>
        <p:spPr>
          <a:xfrm>
            <a:off x="6087600" y="3226990"/>
            <a:ext cx="1275300" cy="59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rbitron Black"/>
              <a:buNone/>
              <a:defRPr sz="2600" b="0" i="0" u="none" strike="noStrike" cap="none">
                <a:solidFill>
                  <a:schemeClr val="dk1"/>
                </a:solidFill>
                <a:latin typeface="Orbitron Black"/>
                <a:ea typeface="Orbitron Black"/>
                <a:cs typeface="Orbitron Black"/>
                <a:sym typeface="Orbitron Black"/>
              </a:defRPr>
            </a:lvl1pPr>
            <a:lvl2pPr marR="0" lvl="1" algn="l" rtl="0">
              <a:lnSpc>
                <a:spcPct val="100000"/>
              </a:lnSpc>
              <a:spcBef>
                <a:spcPts val="0"/>
              </a:spcBef>
              <a:spcAft>
                <a:spcPts val="0"/>
              </a:spcAft>
              <a:buClr>
                <a:schemeClr val="dk1"/>
              </a:buClr>
              <a:buSzPts val="3000"/>
              <a:buFont typeface="Orbitron Black"/>
              <a:buNone/>
              <a:defRPr sz="3000" b="0" i="0" u="none" strike="noStrike" cap="none">
                <a:solidFill>
                  <a:schemeClr val="dk1"/>
                </a:solidFill>
                <a:latin typeface="Orbitron Black"/>
                <a:ea typeface="Orbitron Black"/>
                <a:cs typeface="Orbitron Black"/>
                <a:sym typeface="Orbitron Black"/>
              </a:defRPr>
            </a:lvl2pPr>
            <a:lvl3pPr marR="0" lvl="2" algn="l" rtl="0">
              <a:lnSpc>
                <a:spcPct val="100000"/>
              </a:lnSpc>
              <a:spcBef>
                <a:spcPts val="0"/>
              </a:spcBef>
              <a:spcAft>
                <a:spcPts val="0"/>
              </a:spcAft>
              <a:buClr>
                <a:schemeClr val="dk1"/>
              </a:buClr>
              <a:buSzPts val="3000"/>
              <a:buFont typeface="Orbitron Black"/>
              <a:buNone/>
              <a:defRPr sz="3000" b="0" i="0" u="none" strike="noStrike" cap="none">
                <a:solidFill>
                  <a:schemeClr val="dk1"/>
                </a:solidFill>
                <a:latin typeface="Orbitron Black"/>
                <a:ea typeface="Orbitron Black"/>
                <a:cs typeface="Orbitron Black"/>
                <a:sym typeface="Orbitron Black"/>
              </a:defRPr>
            </a:lvl3pPr>
            <a:lvl4pPr marR="0" lvl="3" algn="l" rtl="0">
              <a:lnSpc>
                <a:spcPct val="100000"/>
              </a:lnSpc>
              <a:spcBef>
                <a:spcPts val="0"/>
              </a:spcBef>
              <a:spcAft>
                <a:spcPts val="0"/>
              </a:spcAft>
              <a:buClr>
                <a:schemeClr val="dk1"/>
              </a:buClr>
              <a:buSzPts val="3000"/>
              <a:buFont typeface="Orbitron Black"/>
              <a:buNone/>
              <a:defRPr sz="3000" b="0" i="0" u="none" strike="noStrike" cap="none">
                <a:solidFill>
                  <a:schemeClr val="dk1"/>
                </a:solidFill>
                <a:latin typeface="Orbitron Black"/>
                <a:ea typeface="Orbitron Black"/>
                <a:cs typeface="Orbitron Black"/>
                <a:sym typeface="Orbitron Black"/>
              </a:defRPr>
            </a:lvl4pPr>
            <a:lvl5pPr marR="0" lvl="4" algn="l" rtl="0">
              <a:lnSpc>
                <a:spcPct val="100000"/>
              </a:lnSpc>
              <a:spcBef>
                <a:spcPts val="0"/>
              </a:spcBef>
              <a:spcAft>
                <a:spcPts val="0"/>
              </a:spcAft>
              <a:buClr>
                <a:schemeClr val="dk1"/>
              </a:buClr>
              <a:buSzPts val="3000"/>
              <a:buFont typeface="Orbitron Black"/>
              <a:buNone/>
              <a:defRPr sz="3000" b="0" i="0" u="none" strike="noStrike" cap="none">
                <a:solidFill>
                  <a:schemeClr val="dk1"/>
                </a:solidFill>
                <a:latin typeface="Orbitron Black"/>
                <a:ea typeface="Orbitron Black"/>
                <a:cs typeface="Orbitron Black"/>
                <a:sym typeface="Orbitron Black"/>
              </a:defRPr>
            </a:lvl5pPr>
            <a:lvl6pPr marR="0" lvl="5" algn="l" rtl="0">
              <a:lnSpc>
                <a:spcPct val="100000"/>
              </a:lnSpc>
              <a:spcBef>
                <a:spcPts val="0"/>
              </a:spcBef>
              <a:spcAft>
                <a:spcPts val="0"/>
              </a:spcAft>
              <a:buClr>
                <a:schemeClr val="dk1"/>
              </a:buClr>
              <a:buSzPts val="3000"/>
              <a:buFont typeface="Orbitron Black"/>
              <a:buNone/>
              <a:defRPr sz="3000" b="0" i="0" u="none" strike="noStrike" cap="none">
                <a:solidFill>
                  <a:schemeClr val="dk1"/>
                </a:solidFill>
                <a:latin typeface="Orbitron Black"/>
                <a:ea typeface="Orbitron Black"/>
                <a:cs typeface="Orbitron Black"/>
                <a:sym typeface="Orbitron Black"/>
              </a:defRPr>
            </a:lvl6pPr>
            <a:lvl7pPr marR="0" lvl="6" algn="l" rtl="0">
              <a:lnSpc>
                <a:spcPct val="100000"/>
              </a:lnSpc>
              <a:spcBef>
                <a:spcPts val="0"/>
              </a:spcBef>
              <a:spcAft>
                <a:spcPts val="0"/>
              </a:spcAft>
              <a:buClr>
                <a:schemeClr val="dk1"/>
              </a:buClr>
              <a:buSzPts val="3000"/>
              <a:buFont typeface="Orbitron Black"/>
              <a:buNone/>
              <a:defRPr sz="3000" b="0" i="0" u="none" strike="noStrike" cap="none">
                <a:solidFill>
                  <a:schemeClr val="dk1"/>
                </a:solidFill>
                <a:latin typeface="Orbitron Black"/>
                <a:ea typeface="Orbitron Black"/>
                <a:cs typeface="Orbitron Black"/>
                <a:sym typeface="Orbitron Black"/>
              </a:defRPr>
            </a:lvl7pPr>
            <a:lvl8pPr marR="0" lvl="7" algn="l" rtl="0">
              <a:lnSpc>
                <a:spcPct val="100000"/>
              </a:lnSpc>
              <a:spcBef>
                <a:spcPts val="0"/>
              </a:spcBef>
              <a:spcAft>
                <a:spcPts val="0"/>
              </a:spcAft>
              <a:buClr>
                <a:schemeClr val="dk1"/>
              </a:buClr>
              <a:buSzPts val="3000"/>
              <a:buFont typeface="Orbitron Black"/>
              <a:buNone/>
              <a:defRPr sz="3000" b="0" i="0" u="none" strike="noStrike" cap="none">
                <a:solidFill>
                  <a:schemeClr val="dk1"/>
                </a:solidFill>
                <a:latin typeface="Orbitron Black"/>
                <a:ea typeface="Orbitron Black"/>
                <a:cs typeface="Orbitron Black"/>
                <a:sym typeface="Orbitron Black"/>
              </a:defRPr>
            </a:lvl8pPr>
            <a:lvl9pPr marR="0" lvl="8" algn="l" rtl="0">
              <a:lnSpc>
                <a:spcPct val="100000"/>
              </a:lnSpc>
              <a:spcBef>
                <a:spcPts val="0"/>
              </a:spcBef>
              <a:spcAft>
                <a:spcPts val="0"/>
              </a:spcAft>
              <a:buClr>
                <a:schemeClr val="dk1"/>
              </a:buClr>
              <a:buSzPts val="3000"/>
              <a:buFont typeface="Orbitron Black"/>
              <a:buNone/>
              <a:defRPr sz="3000" b="0" i="0" u="none" strike="noStrike" cap="none">
                <a:solidFill>
                  <a:schemeClr val="dk1"/>
                </a:solidFill>
                <a:latin typeface="Orbitron Black"/>
                <a:ea typeface="Orbitron Black"/>
                <a:cs typeface="Orbitron Black"/>
                <a:sym typeface="Orbitron Black"/>
              </a:defRPr>
            </a:lvl9pPr>
          </a:lstStyle>
          <a:p>
            <a:r>
              <a:rPr lang="en" dirty="0">
                <a:solidFill>
                  <a:schemeClr val="hlink"/>
                </a:solidFill>
                <a:uFill>
                  <a:noFill/>
                </a:uFill>
              </a:rPr>
              <a:t>06</a:t>
            </a:r>
            <a:endParaRPr lang="en" dirty="0"/>
          </a:p>
        </p:txBody>
      </p:sp>
      <p:sp>
        <p:nvSpPr>
          <p:cNvPr id="3" name="Google Shape;631;p63">
            <a:hlinkClick r:id="" action="ppaction://noaction"/>
            <a:extLst>
              <a:ext uri="{FF2B5EF4-FFF2-40B4-BE49-F238E27FC236}">
                <a16:creationId xmlns:a16="http://schemas.microsoft.com/office/drawing/2014/main" id="{64B3BBBC-3A39-1CD6-E003-284AF898E990}"/>
              </a:ext>
            </a:extLst>
          </p:cNvPr>
          <p:cNvSpPr txBox="1">
            <a:spLocks/>
          </p:cNvSpPr>
          <p:nvPr/>
        </p:nvSpPr>
        <p:spPr>
          <a:xfrm>
            <a:off x="6087600" y="3836436"/>
            <a:ext cx="23364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Orbitron Black"/>
              <a:buNone/>
              <a:defRPr sz="1800" b="0" i="0" u="none" strike="noStrike" cap="none">
                <a:solidFill>
                  <a:schemeClr val="dk1"/>
                </a:solidFill>
                <a:latin typeface="Orbitron Black"/>
                <a:ea typeface="Orbitron Black"/>
                <a:cs typeface="Orbitron Black"/>
                <a:sym typeface="Orbitron Black"/>
              </a:defRPr>
            </a:lvl1pPr>
            <a:lvl2pPr marR="0" lvl="1" algn="l" rtl="0">
              <a:lnSpc>
                <a:spcPct val="100000"/>
              </a:lnSpc>
              <a:spcBef>
                <a:spcPts val="0"/>
              </a:spcBef>
              <a:spcAft>
                <a:spcPts val="0"/>
              </a:spcAft>
              <a:buClr>
                <a:schemeClr val="dk1"/>
              </a:buClr>
              <a:buSzPts val="2400"/>
              <a:buFont typeface="Orbitron Black"/>
              <a:buNone/>
              <a:defRPr sz="2400" b="0" i="0" u="none" strike="noStrike" cap="none">
                <a:solidFill>
                  <a:schemeClr val="dk1"/>
                </a:solidFill>
                <a:latin typeface="Orbitron Black"/>
                <a:ea typeface="Orbitron Black"/>
                <a:cs typeface="Orbitron Black"/>
                <a:sym typeface="Orbitron Black"/>
              </a:defRPr>
            </a:lvl2pPr>
            <a:lvl3pPr marR="0" lvl="2" algn="l" rtl="0">
              <a:lnSpc>
                <a:spcPct val="100000"/>
              </a:lnSpc>
              <a:spcBef>
                <a:spcPts val="0"/>
              </a:spcBef>
              <a:spcAft>
                <a:spcPts val="0"/>
              </a:spcAft>
              <a:buClr>
                <a:schemeClr val="dk1"/>
              </a:buClr>
              <a:buSzPts val="2400"/>
              <a:buFont typeface="Orbitron Black"/>
              <a:buNone/>
              <a:defRPr sz="2400" b="0" i="0" u="none" strike="noStrike" cap="none">
                <a:solidFill>
                  <a:schemeClr val="dk1"/>
                </a:solidFill>
                <a:latin typeface="Orbitron Black"/>
                <a:ea typeface="Orbitron Black"/>
                <a:cs typeface="Orbitron Black"/>
                <a:sym typeface="Orbitron Black"/>
              </a:defRPr>
            </a:lvl3pPr>
            <a:lvl4pPr marR="0" lvl="3" algn="l" rtl="0">
              <a:lnSpc>
                <a:spcPct val="100000"/>
              </a:lnSpc>
              <a:spcBef>
                <a:spcPts val="0"/>
              </a:spcBef>
              <a:spcAft>
                <a:spcPts val="0"/>
              </a:spcAft>
              <a:buClr>
                <a:schemeClr val="dk1"/>
              </a:buClr>
              <a:buSzPts val="2400"/>
              <a:buFont typeface="Orbitron Black"/>
              <a:buNone/>
              <a:defRPr sz="2400" b="0" i="0" u="none" strike="noStrike" cap="none">
                <a:solidFill>
                  <a:schemeClr val="dk1"/>
                </a:solidFill>
                <a:latin typeface="Orbitron Black"/>
                <a:ea typeface="Orbitron Black"/>
                <a:cs typeface="Orbitron Black"/>
                <a:sym typeface="Orbitron Black"/>
              </a:defRPr>
            </a:lvl4pPr>
            <a:lvl5pPr marR="0" lvl="4" algn="l" rtl="0">
              <a:lnSpc>
                <a:spcPct val="100000"/>
              </a:lnSpc>
              <a:spcBef>
                <a:spcPts val="0"/>
              </a:spcBef>
              <a:spcAft>
                <a:spcPts val="0"/>
              </a:spcAft>
              <a:buClr>
                <a:schemeClr val="dk1"/>
              </a:buClr>
              <a:buSzPts val="2400"/>
              <a:buFont typeface="Orbitron Black"/>
              <a:buNone/>
              <a:defRPr sz="2400" b="0" i="0" u="none" strike="noStrike" cap="none">
                <a:solidFill>
                  <a:schemeClr val="dk1"/>
                </a:solidFill>
                <a:latin typeface="Orbitron Black"/>
                <a:ea typeface="Orbitron Black"/>
                <a:cs typeface="Orbitron Black"/>
                <a:sym typeface="Orbitron Black"/>
              </a:defRPr>
            </a:lvl5pPr>
            <a:lvl6pPr marR="0" lvl="5" algn="l" rtl="0">
              <a:lnSpc>
                <a:spcPct val="100000"/>
              </a:lnSpc>
              <a:spcBef>
                <a:spcPts val="0"/>
              </a:spcBef>
              <a:spcAft>
                <a:spcPts val="0"/>
              </a:spcAft>
              <a:buClr>
                <a:schemeClr val="dk1"/>
              </a:buClr>
              <a:buSzPts val="2400"/>
              <a:buFont typeface="Orbitron Black"/>
              <a:buNone/>
              <a:defRPr sz="2400" b="0" i="0" u="none" strike="noStrike" cap="none">
                <a:solidFill>
                  <a:schemeClr val="dk1"/>
                </a:solidFill>
                <a:latin typeface="Orbitron Black"/>
                <a:ea typeface="Orbitron Black"/>
                <a:cs typeface="Orbitron Black"/>
                <a:sym typeface="Orbitron Black"/>
              </a:defRPr>
            </a:lvl6pPr>
            <a:lvl7pPr marR="0" lvl="6" algn="l" rtl="0">
              <a:lnSpc>
                <a:spcPct val="100000"/>
              </a:lnSpc>
              <a:spcBef>
                <a:spcPts val="0"/>
              </a:spcBef>
              <a:spcAft>
                <a:spcPts val="0"/>
              </a:spcAft>
              <a:buClr>
                <a:schemeClr val="dk1"/>
              </a:buClr>
              <a:buSzPts val="2400"/>
              <a:buFont typeface="Orbitron Black"/>
              <a:buNone/>
              <a:defRPr sz="2400" b="0" i="0" u="none" strike="noStrike" cap="none">
                <a:solidFill>
                  <a:schemeClr val="dk1"/>
                </a:solidFill>
                <a:latin typeface="Orbitron Black"/>
                <a:ea typeface="Orbitron Black"/>
                <a:cs typeface="Orbitron Black"/>
                <a:sym typeface="Orbitron Black"/>
              </a:defRPr>
            </a:lvl7pPr>
            <a:lvl8pPr marR="0" lvl="7" algn="l" rtl="0">
              <a:lnSpc>
                <a:spcPct val="100000"/>
              </a:lnSpc>
              <a:spcBef>
                <a:spcPts val="0"/>
              </a:spcBef>
              <a:spcAft>
                <a:spcPts val="0"/>
              </a:spcAft>
              <a:buClr>
                <a:schemeClr val="dk1"/>
              </a:buClr>
              <a:buSzPts val="2400"/>
              <a:buFont typeface="Orbitron Black"/>
              <a:buNone/>
              <a:defRPr sz="2400" b="0" i="0" u="none" strike="noStrike" cap="none">
                <a:solidFill>
                  <a:schemeClr val="dk1"/>
                </a:solidFill>
                <a:latin typeface="Orbitron Black"/>
                <a:ea typeface="Orbitron Black"/>
                <a:cs typeface="Orbitron Black"/>
                <a:sym typeface="Orbitron Black"/>
              </a:defRPr>
            </a:lvl8pPr>
            <a:lvl9pPr marR="0" lvl="8" algn="l" rtl="0">
              <a:lnSpc>
                <a:spcPct val="100000"/>
              </a:lnSpc>
              <a:spcBef>
                <a:spcPts val="0"/>
              </a:spcBef>
              <a:spcAft>
                <a:spcPts val="0"/>
              </a:spcAft>
              <a:buClr>
                <a:schemeClr val="dk1"/>
              </a:buClr>
              <a:buSzPts val="2400"/>
              <a:buFont typeface="Orbitron Black"/>
              <a:buNone/>
              <a:defRPr sz="2400" b="0" i="0" u="none" strike="noStrike" cap="none">
                <a:solidFill>
                  <a:schemeClr val="dk1"/>
                </a:solidFill>
                <a:latin typeface="Orbitron Black"/>
                <a:ea typeface="Orbitron Black"/>
                <a:cs typeface="Orbitron Black"/>
                <a:sym typeface="Orbitron Black"/>
              </a:defRPr>
            </a:lvl9pPr>
          </a:lstStyle>
          <a:p>
            <a:r>
              <a:rPr lang="en-US" dirty="0" err="1">
                <a:solidFill>
                  <a:schemeClr val="hlink"/>
                </a:solidFill>
                <a:uFill>
                  <a:noFill/>
                </a:uFill>
              </a:rPr>
              <a:t>Codigo</a:t>
            </a:r>
            <a:endParaRPr lang="en-US" dirty="0"/>
          </a:p>
        </p:txBody>
      </p:sp>
    </p:spTree>
    <p:extLst>
      <p:ext uri="{BB962C8B-B14F-4D97-AF65-F5344CB8AC3E}">
        <p14:creationId xmlns:p14="http://schemas.microsoft.com/office/powerpoint/2010/main" val="261813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54" name="Google Shape;2154;p110"/>
          <p:cNvSpPr/>
          <p:nvPr/>
        </p:nvSpPr>
        <p:spPr>
          <a:xfrm>
            <a:off x="5791492" y="760222"/>
            <a:ext cx="822300" cy="82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10"/>
          <p:cNvSpPr/>
          <p:nvPr/>
        </p:nvSpPr>
        <p:spPr>
          <a:xfrm>
            <a:off x="2097308" y="750499"/>
            <a:ext cx="822300" cy="82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10"/>
          <p:cNvSpPr txBox="1">
            <a:spLocks noGrp="1"/>
          </p:cNvSpPr>
          <p:nvPr>
            <p:ph type="title"/>
          </p:nvPr>
        </p:nvSpPr>
        <p:spPr>
          <a:xfrm>
            <a:off x="1084209" y="1722800"/>
            <a:ext cx="2848078"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Knowledge Generation</a:t>
            </a:r>
            <a:endParaRPr dirty="0"/>
          </a:p>
        </p:txBody>
      </p:sp>
      <p:sp>
        <p:nvSpPr>
          <p:cNvPr id="2157" name="Google Shape;2157;p110"/>
          <p:cNvSpPr txBox="1">
            <a:spLocks noGrp="1"/>
          </p:cNvSpPr>
          <p:nvPr>
            <p:ph type="subTitle" idx="1"/>
          </p:nvPr>
        </p:nvSpPr>
        <p:spPr>
          <a:xfrm>
            <a:off x="1562221" y="3079975"/>
            <a:ext cx="1983600" cy="4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Evaluar un modelo con un tema y temas relacionados</a:t>
            </a:r>
            <a:endParaRPr sz="2400" dirty="0"/>
          </a:p>
        </p:txBody>
      </p:sp>
      <p:sp>
        <p:nvSpPr>
          <p:cNvPr id="2160" name="Google Shape;2160;p110"/>
          <p:cNvSpPr txBox="1">
            <a:spLocks noGrp="1"/>
          </p:cNvSpPr>
          <p:nvPr>
            <p:ph type="title" idx="4"/>
          </p:nvPr>
        </p:nvSpPr>
        <p:spPr>
          <a:xfrm>
            <a:off x="4778592" y="1722800"/>
            <a:ext cx="2848078"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Knowledge Integration</a:t>
            </a:r>
            <a:endParaRPr dirty="0"/>
          </a:p>
        </p:txBody>
      </p:sp>
      <p:sp>
        <p:nvSpPr>
          <p:cNvPr id="2161" name="Google Shape;2161;p110"/>
          <p:cNvSpPr txBox="1">
            <a:spLocks noGrp="1"/>
          </p:cNvSpPr>
          <p:nvPr>
            <p:ph type="subTitle" idx="5"/>
          </p:nvPr>
        </p:nvSpPr>
        <p:spPr>
          <a:xfrm>
            <a:off x="4982071" y="3088864"/>
            <a:ext cx="2464966" cy="4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Dar a un modelo conocimiento para que despues lo tenga en cuenta</a:t>
            </a:r>
            <a:endParaRPr sz="2400" dirty="0"/>
          </a:p>
        </p:txBody>
      </p:sp>
      <p:sp>
        <p:nvSpPr>
          <p:cNvPr id="2164" name="Google Shape;2164;p110"/>
          <p:cNvSpPr/>
          <p:nvPr/>
        </p:nvSpPr>
        <p:spPr>
          <a:xfrm>
            <a:off x="5743080" y="713416"/>
            <a:ext cx="919500" cy="919500"/>
          </a:xfrm>
          <a:prstGeom prst="donut">
            <a:avLst>
              <a:gd name="adj" fmla="val 10182"/>
            </a:avLst>
          </a:prstGeom>
          <a:solidFill>
            <a:schemeClr val="dk2"/>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10"/>
          <p:cNvSpPr/>
          <p:nvPr/>
        </p:nvSpPr>
        <p:spPr>
          <a:xfrm rot="4539040" flipH="1">
            <a:off x="5743250" y="702994"/>
            <a:ext cx="918763" cy="918763"/>
          </a:xfrm>
          <a:prstGeom prst="blockArc">
            <a:avLst>
              <a:gd name="adj1" fmla="val 17840914"/>
              <a:gd name="adj2" fmla="val 20713946"/>
              <a:gd name="adj3" fmla="val 12007"/>
            </a:avLst>
          </a:prstGeom>
          <a:gradFill>
            <a:gsLst>
              <a:gs pos="0">
                <a:srgbClr val="8DF1FF"/>
              </a:gs>
              <a:gs pos="30000">
                <a:srgbClr val="F2CEFF"/>
              </a:gs>
              <a:gs pos="100000">
                <a:srgbClr val="0445FF"/>
              </a:gs>
            </a:gsLst>
            <a:lin ang="8099331" scaled="0"/>
          </a:gra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10"/>
          <p:cNvSpPr/>
          <p:nvPr/>
        </p:nvSpPr>
        <p:spPr>
          <a:xfrm>
            <a:off x="2048907" y="703693"/>
            <a:ext cx="919500" cy="919500"/>
          </a:xfrm>
          <a:prstGeom prst="donut">
            <a:avLst>
              <a:gd name="adj" fmla="val 10182"/>
            </a:avLst>
          </a:prstGeom>
          <a:solidFill>
            <a:schemeClr val="dk2"/>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10"/>
          <p:cNvSpPr/>
          <p:nvPr/>
        </p:nvSpPr>
        <p:spPr>
          <a:xfrm rot="4539040" flipH="1">
            <a:off x="2049077" y="702994"/>
            <a:ext cx="918763" cy="918763"/>
          </a:xfrm>
          <a:prstGeom prst="blockArc">
            <a:avLst>
              <a:gd name="adj1" fmla="val 14998373"/>
              <a:gd name="adj2" fmla="val 20677063"/>
              <a:gd name="adj3" fmla="val 10756"/>
            </a:avLst>
          </a:prstGeom>
          <a:gradFill>
            <a:gsLst>
              <a:gs pos="0">
                <a:srgbClr val="8DF1FF"/>
              </a:gs>
              <a:gs pos="30000">
                <a:srgbClr val="F2CEFF"/>
              </a:gs>
              <a:gs pos="100000">
                <a:srgbClr val="0445FF"/>
              </a:gs>
            </a:gsLst>
            <a:lin ang="8099331" scaled="0"/>
          </a:gra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4" name="Google Shape;2174;p110"/>
          <p:cNvGrpSpPr/>
          <p:nvPr/>
        </p:nvGrpSpPr>
        <p:grpSpPr>
          <a:xfrm>
            <a:off x="2349756" y="969753"/>
            <a:ext cx="317405" cy="385222"/>
            <a:chOff x="3183335" y="3405442"/>
            <a:chExt cx="317405" cy="385222"/>
          </a:xfrm>
        </p:grpSpPr>
        <p:sp>
          <p:nvSpPr>
            <p:cNvPr id="2175" name="Google Shape;2175;p110"/>
            <p:cNvSpPr/>
            <p:nvPr/>
          </p:nvSpPr>
          <p:spPr>
            <a:xfrm>
              <a:off x="3296054" y="3450799"/>
              <a:ext cx="22462" cy="22462"/>
            </a:xfrm>
            <a:custGeom>
              <a:avLst/>
              <a:gdLst/>
              <a:ahLst/>
              <a:cxnLst/>
              <a:rect l="l" t="t" r="r" b="b"/>
              <a:pathLst>
                <a:path w="833" h="833" extrusionOk="0">
                  <a:moveTo>
                    <a:pt x="1" y="1"/>
                  </a:moveTo>
                  <a:lnTo>
                    <a:pt x="1" y="833"/>
                  </a:lnTo>
                  <a:lnTo>
                    <a:pt x="833" y="833"/>
                  </a:lnTo>
                  <a:lnTo>
                    <a:pt x="833"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10"/>
            <p:cNvSpPr/>
            <p:nvPr/>
          </p:nvSpPr>
          <p:spPr>
            <a:xfrm>
              <a:off x="3365114" y="3450799"/>
              <a:ext cx="22489" cy="22462"/>
            </a:xfrm>
            <a:custGeom>
              <a:avLst/>
              <a:gdLst/>
              <a:ahLst/>
              <a:cxnLst/>
              <a:rect l="l" t="t" r="r" b="b"/>
              <a:pathLst>
                <a:path w="834" h="833" extrusionOk="0">
                  <a:moveTo>
                    <a:pt x="0" y="1"/>
                  </a:moveTo>
                  <a:lnTo>
                    <a:pt x="0" y="833"/>
                  </a:lnTo>
                  <a:lnTo>
                    <a:pt x="834" y="833"/>
                  </a:lnTo>
                  <a:lnTo>
                    <a:pt x="834"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10"/>
            <p:cNvSpPr/>
            <p:nvPr/>
          </p:nvSpPr>
          <p:spPr>
            <a:xfrm>
              <a:off x="3296054" y="3495725"/>
              <a:ext cx="91546" cy="22462"/>
            </a:xfrm>
            <a:custGeom>
              <a:avLst/>
              <a:gdLst/>
              <a:ahLst/>
              <a:cxnLst/>
              <a:rect l="l" t="t" r="r" b="b"/>
              <a:pathLst>
                <a:path w="3395" h="833" extrusionOk="0">
                  <a:moveTo>
                    <a:pt x="1" y="0"/>
                  </a:moveTo>
                  <a:lnTo>
                    <a:pt x="1" y="833"/>
                  </a:lnTo>
                  <a:lnTo>
                    <a:pt x="3395" y="833"/>
                  </a:lnTo>
                  <a:lnTo>
                    <a:pt x="3395"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10"/>
            <p:cNvSpPr/>
            <p:nvPr/>
          </p:nvSpPr>
          <p:spPr>
            <a:xfrm>
              <a:off x="3273591" y="3587652"/>
              <a:ext cx="136901" cy="67413"/>
            </a:xfrm>
            <a:custGeom>
              <a:avLst/>
              <a:gdLst/>
              <a:ahLst/>
              <a:cxnLst/>
              <a:rect l="l" t="t" r="r" b="b"/>
              <a:pathLst>
                <a:path w="5077" h="2500" extrusionOk="0">
                  <a:moveTo>
                    <a:pt x="4228" y="834"/>
                  </a:moveTo>
                  <a:lnTo>
                    <a:pt x="4228" y="1666"/>
                  </a:lnTo>
                  <a:lnTo>
                    <a:pt x="834" y="1666"/>
                  </a:lnTo>
                  <a:lnTo>
                    <a:pt x="834" y="834"/>
                  </a:lnTo>
                  <a:close/>
                  <a:moveTo>
                    <a:pt x="0" y="1"/>
                  </a:moveTo>
                  <a:lnTo>
                    <a:pt x="0" y="2500"/>
                  </a:lnTo>
                  <a:lnTo>
                    <a:pt x="5076" y="2500"/>
                  </a:lnTo>
                  <a:lnTo>
                    <a:pt x="507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10"/>
            <p:cNvSpPr/>
            <p:nvPr/>
          </p:nvSpPr>
          <p:spPr>
            <a:xfrm>
              <a:off x="3183335" y="3405442"/>
              <a:ext cx="317405" cy="385222"/>
            </a:xfrm>
            <a:custGeom>
              <a:avLst/>
              <a:gdLst/>
              <a:ahLst/>
              <a:cxnLst/>
              <a:rect l="l" t="t" r="r" b="b"/>
              <a:pathLst>
                <a:path w="11771" h="14286" extrusionOk="0">
                  <a:moveTo>
                    <a:pt x="8423" y="834"/>
                  </a:moveTo>
                  <a:lnTo>
                    <a:pt x="8423" y="5077"/>
                  </a:lnTo>
                  <a:lnTo>
                    <a:pt x="3347" y="5077"/>
                  </a:lnTo>
                  <a:lnTo>
                    <a:pt x="3347" y="834"/>
                  </a:lnTo>
                  <a:close/>
                  <a:moveTo>
                    <a:pt x="9256" y="5909"/>
                  </a:moveTo>
                  <a:lnTo>
                    <a:pt x="9256" y="10089"/>
                  </a:lnTo>
                  <a:lnTo>
                    <a:pt x="2498" y="10089"/>
                  </a:lnTo>
                  <a:lnTo>
                    <a:pt x="2498" y="5909"/>
                  </a:lnTo>
                  <a:close/>
                  <a:moveTo>
                    <a:pt x="7999" y="10938"/>
                  </a:moveTo>
                  <a:lnTo>
                    <a:pt x="7999" y="11771"/>
                  </a:lnTo>
                  <a:lnTo>
                    <a:pt x="3756" y="11771"/>
                  </a:lnTo>
                  <a:lnTo>
                    <a:pt x="3756" y="10938"/>
                  </a:lnTo>
                  <a:close/>
                  <a:moveTo>
                    <a:pt x="2923" y="10938"/>
                  </a:moveTo>
                  <a:lnTo>
                    <a:pt x="2923" y="13437"/>
                  </a:lnTo>
                  <a:lnTo>
                    <a:pt x="1666" y="13437"/>
                  </a:lnTo>
                  <a:lnTo>
                    <a:pt x="1666" y="10938"/>
                  </a:lnTo>
                  <a:close/>
                  <a:moveTo>
                    <a:pt x="10089" y="10938"/>
                  </a:moveTo>
                  <a:lnTo>
                    <a:pt x="10089" y="13437"/>
                  </a:lnTo>
                  <a:lnTo>
                    <a:pt x="8832" y="13437"/>
                  </a:lnTo>
                  <a:lnTo>
                    <a:pt x="8832" y="10938"/>
                  </a:lnTo>
                  <a:close/>
                  <a:moveTo>
                    <a:pt x="2498" y="0"/>
                  </a:moveTo>
                  <a:lnTo>
                    <a:pt x="2498" y="2546"/>
                  </a:lnTo>
                  <a:lnTo>
                    <a:pt x="1666" y="2546"/>
                  </a:lnTo>
                  <a:lnTo>
                    <a:pt x="1666" y="1698"/>
                  </a:lnTo>
                  <a:lnTo>
                    <a:pt x="833" y="1698"/>
                  </a:lnTo>
                  <a:lnTo>
                    <a:pt x="833" y="4212"/>
                  </a:lnTo>
                  <a:lnTo>
                    <a:pt x="1666" y="4212"/>
                  </a:lnTo>
                  <a:lnTo>
                    <a:pt x="1666" y="3380"/>
                  </a:lnTo>
                  <a:lnTo>
                    <a:pt x="2498" y="3380"/>
                  </a:lnTo>
                  <a:lnTo>
                    <a:pt x="2498" y="5077"/>
                  </a:lnTo>
                  <a:lnTo>
                    <a:pt x="1666" y="5077"/>
                  </a:lnTo>
                  <a:lnTo>
                    <a:pt x="1666" y="5909"/>
                  </a:lnTo>
                  <a:lnTo>
                    <a:pt x="0" y="5909"/>
                  </a:lnTo>
                  <a:lnTo>
                    <a:pt x="0" y="9257"/>
                  </a:lnTo>
                  <a:lnTo>
                    <a:pt x="833" y="9257"/>
                  </a:lnTo>
                  <a:lnTo>
                    <a:pt x="833" y="6758"/>
                  </a:lnTo>
                  <a:lnTo>
                    <a:pt x="1666" y="6758"/>
                  </a:lnTo>
                  <a:lnTo>
                    <a:pt x="1666" y="10089"/>
                  </a:lnTo>
                  <a:lnTo>
                    <a:pt x="833" y="10089"/>
                  </a:lnTo>
                  <a:lnTo>
                    <a:pt x="833" y="14286"/>
                  </a:lnTo>
                  <a:lnTo>
                    <a:pt x="3756" y="14286"/>
                  </a:lnTo>
                  <a:lnTo>
                    <a:pt x="3756" y="12604"/>
                  </a:lnTo>
                  <a:lnTo>
                    <a:pt x="7999" y="12604"/>
                  </a:lnTo>
                  <a:lnTo>
                    <a:pt x="7999" y="14286"/>
                  </a:lnTo>
                  <a:lnTo>
                    <a:pt x="10921" y="14286"/>
                  </a:lnTo>
                  <a:lnTo>
                    <a:pt x="10921" y="10089"/>
                  </a:lnTo>
                  <a:lnTo>
                    <a:pt x="10089" y="10089"/>
                  </a:lnTo>
                  <a:lnTo>
                    <a:pt x="10089" y="6758"/>
                  </a:lnTo>
                  <a:lnTo>
                    <a:pt x="10921" y="6758"/>
                  </a:lnTo>
                  <a:lnTo>
                    <a:pt x="10921" y="9257"/>
                  </a:lnTo>
                  <a:lnTo>
                    <a:pt x="11770" y="9257"/>
                  </a:lnTo>
                  <a:lnTo>
                    <a:pt x="11770" y="5909"/>
                  </a:lnTo>
                  <a:lnTo>
                    <a:pt x="10089" y="5909"/>
                  </a:lnTo>
                  <a:lnTo>
                    <a:pt x="10089" y="5077"/>
                  </a:lnTo>
                  <a:lnTo>
                    <a:pt x="9256" y="5077"/>
                  </a:lnTo>
                  <a:lnTo>
                    <a:pt x="9256" y="3380"/>
                  </a:lnTo>
                  <a:lnTo>
                    <a:pt x="10089" y="3380"/>
                  </a:lnTo>
                  <a:lnTo>
                    <a:pt x="10089" y="4212"/>
                  </a:lnTo>
                  <a:lnTo>
                    <a:pt x="10921" y="4212"/>
                  </a:lnTo>
                  <a:lnTo>
                    <a:pt x="10921" y="1698"/>
                  </a:lnTo>
                  <a:lnTo>
                    <a:pt x="10089" y="1698"/>
                  </a:lnTo>
                  <a:lnTo>
                    <a:pt x="10089" y="2546"/>
                  </a:lnTo>
                  <a:lnTo>
                    <a:pt x="9256" y="2546"/>
                  </a:lnTo>
                  <a:lnTo>
                    <a:pt x="9256"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 name="Google Shape;2180;p110"/>
          <p:cNvGrpSpPr/>
          <p:nvPr/>
        </p:nvGrpSpPr>
        <p:grpSpPr>
          <a:xfrm>
            <a:off x="6003895" y="990932"/>
            <a:ext cx="397491" cy="362334"/>
            <a:chOff x="8026491" y="2812185"/>
            <a:chExt cx="397491" cy="362334"/>
          </a:xfrm>
        </p:grpSpPr>
        <p:sp>
          <p:nvSpPr>
            <p:cNvPr id="2181" name="Google Shape;2181;p110"/>
            <p:cNvSpPr/>
            <p:nvPr/>
          </p:nvSpPr>
          <p:spPr>
            <a:xfrm>
              <a:off x="8026491" y="2929974"/>
              <a:ext cx="397491" cy="244546"/>
            </a:xfrm>
            <a:custGeom>
              <a:avLst/>
              <a:gdLst/>
              <a:ahLst/>
              <a:cxnLst/>
              <a:rect l="l" t="t" r="r" b="b"/>
              <a:pathLst>
                <a:path w="14741" h="9069" extrusionOk="0">
                  <a:moveTo>
                    <a:pt x="9775" y="866"/>
                  </a:moveTo>
                  <a:cubicBezTo>
                    <a:pt x="10200" y="1463"/>
                    <a:pt x="10341" y="2232"/>
                    <a:pt x="10389" y="2689"/>
                  </a:cubicBezTo>
                  <a:lnTo>
                    <a:pt x="8675" y="2877"/>
                  </a:lnTo>
                  <a:lnTo>
                    <a:pt x="8675" y="866"/>
                  </a:lnTo>
                  <a:close/>
                  <a:moveTo>
                    <a:pt x="7811" y="912"/>
                  </a:moveTo>
                  <a:lnTo>
                    <a:pt x="7811" y="2971"/>
                  </a:lnTo>
                  <a:lnTo>
                    <a:pt x="2217" y="3584"/>
                  </a:lnTo>
                  <a:lnTo>
                    <a:pt x="3537" y="2594"/>
                  </a:lnTo>
                  <a:cubicBezTo>
                    <a:pt x="4763" y="1651"/>
                    <a:pt x="6255" y="1069"/>
                    <a:pt x="7811" y="912"/>
                  </a:cubicBezTo>
                  <a:close/>
                  <a:moveTo>
                    <a:pt x="12777" y="866"/>
                  </a:moveTo>
                  <a:lnTo>
                    <a:pt x="12887" y="1006"/>
                  </a:lnTo>
                  <a:cubicBezTo>
                    <a:pt x="13452" y="1871"/>
                    <a:pt x="13783" y="2846"/>
                    <a:pt x="13861" y="3867"/>
                  </a:cubicBezTo>
                  <a:lnTo>
                    <a:pt x="13012" y="3867"/>
                  </a:lnTo>
                  <a:lnTo>
                    <a:pt x="13012" y="4731"/>
                  </a:lnTo>
                  <a:lnTo>
                    <a:pt x="13877" y="4731"/>
                  </a:lnTo>
                  <a:lnTo>
                    <a:pt x="13877" y="6900"/>
                  </a:lnTo>
                  <a:lnTo>
                    <a:pt x="12966" y="6900"/>
                  </a:lnTo>
                  <a:cubicBezTo>
                    <a:pt x="12761" y="6161"/>
                    <a:pt x="12086" y="5611"/>
                    <a:pt x="11284" y="5611"/>
                  </a:cubicBezTo>
                  <a:cubicBezTo>
                    <a:pt x="10483" y="5611"/>
                    <a:pt x="9807" y="6161"/>
                    <a:pt x="9618" y="6900"/>
                  </a:cubicBezTo>
                  <a:lnTo>
                    <a:pt x="5140" y="6900"/>
                  </a:lnTo>
                  <a:cubicBezTo>
                    <a:pt x="4935" y="6161"/>
                    <a:pt x="4260" y="5611"/>
                    <a:pt x="3458" y="5611"/>
                  </a:cubicBezTo>
                  <a:cubicBezTo>
                    <a:pt x="2657" y="5611"/>
                    <a:pt x="1981" y="6161"/>
                    <a:pt x="1792" y="6900"/>
                  </a:cubicBezTo>
                  <a:lnTo>
                    <a:pt x="866" y="6900"/>
                  </a:lnTo>
                  <a:lnTo>
                    <a:pt x="866" y="5689"/>
                  </a:lnTo>
                  <a:cubicBezTo>
                    <a:pt x="866" y="5297"/>
                    <a:pt x="975" y="4904"/>
                    <a:pt x="1180" y="4574"/>
                  </a:cubicBezTo>
                  <a:lnTo>
                    <a:pt x="11284" y="3458"/>
                  </a:lnTo>
                  <a:lnTo>
                    <a:pt x="11284" y="3066"/>
                  </a:lnTo>
                  <a:cubicBezTo>
                    <a:pt x="11284" y="3018"/>
                    <a:pt x="11284" y="1903"/>
                    <a:pt x="10781" y="866"/>
                  </a:cubicBezTo>
                  <a:close/>
                  <a:moveTo>
                    <a:pt x="3458" y="6475"/>
                  </a:moveTo>
                  <a:cubicBezTo>
                    <a:pt x="3929" y="6475"/>
                    <a:pt x="4323" y="6869"/>
                    <a:pt x="4323" y="7340"/>
                  </a:cubicBezTo>
                  <a:cubicBezTo>
                    <a:pt x="4323" y="7811"/>
                    <a:pt x="3929" y="8204"/>
                    <a:pt x="3458" y="8204"/>
                  </a:cubicBezTo>
                  <a:cubicBezTo>
                    <a:pt x="2986" y="8204"/>
                    <a:pt x="2594" y="7811"/>
                    <a:pt x="2594" y="7340"/>
                  </a:cubicBezTo>
                  <a:cubicBezTo>
                    <a:pt x="2594" y="6869"/>
                    <a:pt x="2986" y="6475"/>
                    <a:pt x="3458" y="6475"/>
                  </a:cubicBezTo>
                  <a:close/>
                  <a:moveTo>
                    <a:pt x="11284" y="6475"/>
                  </a:moveTo>
                  <a:cubicBezTo>
                    <a:pt x="11755" y="6475"/>
                    <a:pt x="12149" y="6869"/>
                    <a:pt x="12149" y="7340"/>
                  </a:cubicBezTo>
                  <a:cubicBezTo>
                    <a:pt x="12149" y="7811"/>
                    <a:pt x="11755" y="8204"/>
                    <a:pt x="11284" y="8204"/>
                  </a:cubicBezTo>
                  <a:cubicBezTo>
                    <a:pt x="10812" y="8204"/>
                    <a:pt x="10420" y="7811"/>
                    <a:pt x="10420" y="7340"/>
                  </a:cubicBezTo>
                  <a:cubicBezTo>
                    <a:pt x="10420" y="6869"/>
                    <a:pt x="10812" y="6475"/>
                    <a:pt x="11284" y="6475"/>
                  </a:cubicBezTo>
                  <a:close/>
                  <a:moveTo>
                    <a:pt x="8644" y="1"/>
                  </a:moveTo>
                  <a:cubicBezTo>
                    <a:pt x="6617" y="1"/>
                    <a:pt x="4621" y="677"/>
                    <a:pt x="3003" y="1903"/>
                  </a:cubicBezTo>
                  <a:lnTo>
                    <a:pt x="1195" y="3286"/>
                  </a:lnTo>
                  <a:cubicBezTo>
                    <a:pt x="457" y="3851"/>
                    <a:pt x="1" y="4747"/>
                    <a:pt x="1" y="5689"/>
                  </a:cubicBezTo>
                  <a:lnTo>
                    <a:pt x="1" y="7764"/>
                  </a:lnTo>
                  <a:lnTo>
                    <a:pt x="1792" y="7764"/>
                  </a:lnTo>
                  <a:cubicBezTo>
                    <a:pt x="1981" y="8518"/>
                    <a:pt x="2657" y="9069"/>
                    <a:pt x="3458" y="9069"/>
                  </a:cubicBezTo>
                  <a:cubicBezTo>
                    <a:pt x="4260" y="9069"/>
                    <a:pt x="4935" y="8518"/>
                    <a:pt x="5140" y="7764"/>
                  </a:cubicBezTo>
                  <a:lnTo>
                    <a:pt x="9618" y="7764"/>
                  </a:lnTo>
                  <a:cubicBezTo>
                    <a:pt x="9807" y="8518"/>
                    <a:pt x="10483" y="9069"/>
                    <a:pt x="11284" y="9069"/>
                  </a:cubicBezTo>
                  <a:cubicBezTo>
                    <a:pt x="12086" y="9069"/>
                    <a:pt x="12761" y="8518"/>
                    <a:pt x="12966" y="7764"/>
                  </a:cubicBezTo>
                  <a:lnTo>
                    <a:pt x="14741" y="7764"/>
                  </a:lnTo>
                  <a:lnTo>
                    <a:pt x="14741" y="4307"/>
                  </a:lnTo>
                  <a:cubicBezTo>
                    <a:pt x="14741" y="2955"/>
                    <a:pt x="14349" y="1651"/>
                    <a:pt x="13594" y="535"/>
                  </a:cubicBezTo>
                  <a:lnTo>
                    <a:pt x="13249"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10"/>
            <p:cNvSpPr/>
            <p:nvPr/>
          </p:nvSpPr>
          <p:spPr>
            <a:xfrm>
              <a:off x="8143039" y="2812185"/>
              <a:ext cx="164460" cy="50452"/>
            </a:xfrm>
            <a:custGeom>
              <a:avLst/>
              <a:gdLst/>
              <a:ahLst/>
              <a:cxnLst/>
              <a:rect l="l" t="t" r="r" b="b"/>
              <a:pathLst>
                <a:path w="6099" h="1871" extrusionOk="0">
                  <a:moveTo>
                    <a:pt x="3049" y="0"/>
                  </a:moveTo>
                  <a:cubicBezTo>
                    <a:pt x="1902" y="0"/>
                    <a:pt x="818" y="440"/>
                    <a:pt x="1" y="1257"/>
                  </a:cubicBezTo>
                  <a:lnTo>
                    <a:pt x="613" y="1871"/>
                  </a:lnTo>
                  <a:cubicBezTo>
                    <a:pt x="1258" y="1226"/>
                    <a:pt x="2122" y="865"/>
                    <a:pt x="3049" y="865"/>
                  </a:cubicBezTo>
                  <a:cubicBezTo>
                    <a:pt x="3976" y="865"/>
                    <a:pt x="4841" y="1226"/>
                    <a:pt x="5501" y="1871"/>
                  </a:cubicBezTo>
                  <a:lnTo>
                    <a:pt x="6098" y="1257"/>
                  </a:lnTo>
                  <a:cubicBezTo>
                    <a:pt x="5296" y="440"/>
                    <a:pt x="4212" y="0"/>
                    <a:pt x="304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10"/>
            <p:cNvSpPr/>
            <p:nvPr/>
          </p:nvSpPr>
          <p:spPr>
            <a:xfrm>
              <a:off x="8176100" y="2858783"/>
              <a:ext cx="98746" cy="36915"/>
            </a:xfrm>
            <a:custGeom>
              <a:avLst/>
              <a:gdLst/>
              <a:ahLst/>
              <a:cxnLst/>
              <a:rect l="l" t="t" r="r" b="b"/>
              <a:pathLst>
                <a:path w="3662" h="1369" extrusionOk="0">
                  <a:moveTo>
                    <a:pt x="1823" y="1"/>
                  </a:moveTo>
                  <a:cubicBezTo>
                    <a:pt x="1132" y="1"/>
                    <a:pt x="487" y="268"/>
                    <a:pt x="1" y="755"/>
                  </a:cubicBezTo>
                  <a:lnTo>
                    <a:pt x="613" y="1368"/>
                  </a:lnTo>
                  <a:cubicBezTo>
                    <a:pt x="927" y="1038"/>
                    <a:pt x="1367" y="866"/>
                    <a:pt x="1823" y="866"/>
                  </a:cubicBezTo>
                  <a:cubicBezTo>
                    <a:pt x="2295" y="866"/>
                    <a:pt x="2719" y="1038"/>
                    <a:pt x="3049" y="1368"/>
                  </a:cubicBezTo>
                  <a:lnTo>
                    <a:pt x="3661" y="755"/>
                  </a:lnTo>
                  <a:cubicBezTo>
                    <a:pt x="3175" y="268"/>
                    <a:pt x="2515" y="1"/>
                    <a:pt x="1823" y="1"/>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10"/>
            <p:cNvSpPr/>
            <p:nvPr/>
          </p:nvSpPr>
          <p:spPr>
            <a:xfrm>
              <a:off x="8213798" y="3057955"/>
              <a:ext cx="23352" cy="23352"/>
            </a:xfrm>
            <a:custGeom>
              <a:avLst/>
              <a:gdLst/>
              <a:ahLst/>
              <a:cxnLst/>
              <a:rect l="l" t="t" r="r" b="b"/>
              <a:pathLst>
                <a:path w="866" h="866" extrusionOk="0">
                  <a:moveTo>
                    <a:pt x="1" y="1"/>
                  </a:moveTo>
                  <a:lnTo>
                    <a:pt x="1" y="865"/>
                  </a:lnTo>
                  <a:lnTo>
                    <a:pt x="865" y="865"/>
                  </a:lnTo>
                  <a:lnTo>
                    <a:pt x="865"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5" name="Google Shape;2185;p110">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10">
            <a:hlinkClick r:id="rId3"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10">
            <a:hlinkClick r:id="" action="ppaction://noaction"/>
          </p:cNvPr>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latin typeface="Darker Grotesque"/>
                <a:ea typeface="Darker Grotesque"/>
                <a:cs typeface="Darker Grotesque"/>
                <a:sym typeface="Darker Grotesque"/>
              </a:rPr>
              <a:t>5</a:t>
            </a:r>
            <a:endParaRPr sz="1200" b="1">
              <a:solidFill>
                <a:schemeClr val="dk2"/>
              </a:solidFill>
              <a:latin typeface="Darker Grotesque"/>
              <a:ea typeface="Darker Grotesque"/>
              <a:cs typeface="Darker Grotesque"/>
              <a:sym typeface="Darker Grotesque"/>
            </a:endParaRPr>
          </a:p>
        </p:txBody>
      </p:sp>
      <p:sp>
        <p:nvSpPr>
          <p:cNvPr id="2188" name="Google Shape;2188;p110">
            <a:hlinkClick r:id="rId3"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10">
            <a:hlinkClick r:id="rId3"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90" name="Google Shape;2190;p110">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2191" name="Google Shape;2191;p110">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92" name="Google Shape;2192;p110">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29880653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101"/>
          <p:cNvSpPr txBox="1">
            <a:spLocks noGrp="1"/>
          </p:cNvSpPr>
          <p:nvPr>
            <p:ph type="title"/>
          </p:nvPr>
        </p:nvSpPr>
        <p:spPr>
          <a:xfrm>
            <a:off x="686544" y="-23928"/>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Hiperparametros</a:t>
            </a:r>
            <a:endParaRPr dirty="0"/>
          </a:p>
        </p:txBody>
      </p:sp>
      <p:sp>
        <p:nvSpPr>
          <p:cNvPr id="1879" name="Google Shape;1879;p101"/>
          <p:cNvSpPr txBox="1"/>
          <p:nvPr/>
        </p:nvSpPr>
        <p:spPr>
          <a:xfrm>
            <a:off x="983512" y="4116298"/>
            <a:ext cx="2384700" cy="367800"/>
          </a:xfrm>
          <a:prstGeom prst="rect">
            <a:avLst/>
          </a:prstGeom>
          <a:noFill/>
          <a:ln>
            <a:noFill/>
          </a:ln>
        </p:spPr>
        <p:txBody>
          <a:bodyPr spcFirstLastPara="1" wrap="square" lIns="91425" tIns="91425" rIns="91425" bIns="91425" anchor="b" anchorCtr="0">
            <a:noAutofit/>
          </a:bodyPr>
          <a:lstStyle/>
          <a:p>
            <a:pPr marL="0" lvl="0" indent="0" algn="l" rtl="0">
              <a:lnSpc>
                <a:spcPct val="80000"/>
              </a:lnSpc>
              <a:spcBef>
                <a:spcPts val="0"/>
              </a:spcBef>
              <a:spcAft>
                <a:spcPts val="0"/>
              </a:spcAft>
              <a:buNone/>
            </a:pPr>
            <a:r>
              <a:rPr lang="en-US" sz="1800" dirty="0">
                <a:solidFill>
                  <a:schemeClr val="dk1"/>
                </a:solidFill>
                <a:latin typeface="Orbitron Black"/>
                <a:ea typeface="Orbitron Black"/>
                <a:cs typeface="Orbitron Black"/>
                <a:sym typeface="Orbitron Black"/>
              </a:rPr>
              <a:t>n</a:t>
            </a:r>
          </a:p>
        </p:txBody>
      </p:sp>
      <p:sp>
        <p:nvSpPr>
          <p:cNvPr id="1880" name="Google Shape;1880;p101"/>
          <p:cNvSpPr txBox="1"/>
          <p:nvPr/>
        </p:nvSpPr>
        <p:spPr>
          <a:xfrm>
            <a:off x="922912" y="2203950"/>
            <a:ext cx="2384700" cy="367800"/>
          </a:xfrm>
          <a:prstGeom prst="rect">
            <a:avLst/>
          </a:prstGeom>
          <a:noFill/>
          <a:ln>
            <a:noFill/>
          </a:ln>
        </p:spPr>
        <p:txBody>
          <a:bodyPr spcFirstLastPara="1" wrap="square" lIns="91425" tIns="91425" rIns="91425" bIns="91425" anchor="b" anchorCtr="0">
            <a:noAutofit/>
          </a:bodyPr>
          <a:lstStyle/>
          <a:p>
            <a:pPr marL="0" lvl="0" indent="0" algn="l" rtl="0">
              <a:lnSpc>
                <a:spcPct val="80000"/>
              </a:lnSpc>
              <a:spcBef>
                <a:spcPts val="0"/>
              </a:spcBef>
              <a:spcAft>
                <a:spcPts val="0"/>
              </a:spcAft>
              <a:buNone/>
            </a:pPr>
            <a:r>
              <a:rPr lang="en-US" sz="1800" dirty="0" err="1">
                <a:solidFill>
                  <a:schemeClr val="dk1"/>
                </a:solidFill>
                <a:latin typeface="Orbitron Black"/>
                <a:ea typeface="Orbitron Black"/>
                <a:cs typeface="Orbitron Black"/>
                <a:sym typeface="Orbitron Black"/>
              </a:rPr>
              <a:t>Top_p</a:t>
            </a:r>
            <a:endParaRPr lang="en-US" sz="1800" dirty="0">
              <a:solidFill>
                <a:schemeClr val="dk1"/>
              </a:solidFill>
              <a:latin typeface="Orbitron Black"/>
              <a:ea typeface="Orbitron Black"/>
              <a:cs typeface="Orbitron Black"/>
              <a:sym typeface="Orbitron Black"/>
            </a:endParaRPr>
          </a:p>
        </p:txBody>
      </p:sp>
      <p:sp>
        <p:nvSpPr>
          <p:cNvPr id="1881" name="Google Shape;1881;p101"/>
          <p:cNvSpPr txBox="1"/>
          <p:nvPr/>
        </p:nvSpPr>
        <p:spPr>
          <a:xfrm>
            <a:off x="906821" y="645149"/>
            <a:ext cx="2384700" cy="367800"/>
          </a:xfrm>
          <a:prstGeom prst="rect">
            <a:avLst/>
          </a:prstGeom>
          <a:noFill/>
          <a:ln>
            <a:noFill/>
          </a:ln>
        </p:spPr>
        <p:txBody>
          <a:bodyPr spcFirstLastPara="1" wrap="square" lIns="91425" tIns="91425" rIns="91425" bIns="91425" anchor="b" anchorCtr="0">
            <a:noAutofit/>
          </a:bodyPr>
          <a:lstStyle/>
          <a:p>
            <a:pPr marL="0" lvl="0" indent="0" algn="l" rtl="0">
              <a:lnSpc>
                <a:spcPct val="80000"/>
              </a:lnSpc>
              <a:spcBef>
                <a:spcPts val="0"/>
              </a:spcBef>
              <a:spcAft>
                <a:spcPts val="0"/>
              </a:spcAft>
              <a:buNone/>
            </a:pPr>
            <a:r>
              <a:rPr lang="en-US" sz="1800" dirty="0">
                <a:solidFill>
                  <a:schemeClr val="dk1"/>
                </a:solidFill>
                <a:latin typeface="Orbitron Black"/>
                <a:ea typeface="Orbitron Black"/>
                <a:cs typeface="Orbitron Black"/>
                <a:sym typeface="Orbitron Black"/>
              </a:rPr>
              <a:t>Temperature</a:t>
            </a:r>
          </a:p>
        </p:txBody>
      </p:sp>
      <p:sp>
        <p:nvSpPr>
          <p:cNvPr id="1882" name="Google Shape;1882;p101"/>
          <p:cNvSpPr txBox="1"/>
          <p:nvPr/>
        </p:nvSpPr>
        <p:spPr>
          <a:xfrm>
            <a:off x="983512" y="4212990"/>
            <a:ext cx="6270728"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sz="1800" dirty="0">
                <a:solidFill>
                  <a:schemeClr val="dk1"/>
                </a:solidFill>
                <a:latin typeface="Darker Grotesque"/>
                <a:ea typeface="Darker Grotesque"/>
                <a:cs typeface="Darker Grotesque"/>
                <a:sym typeface="Darker Grotesque"/>
              </a:rPr>
              <a:t>número de respuestas o outputs que se espera en la respuesta</a:t>
            </a:r>
            <a:r>
              <a:rPr lang="es-ES" dirty="0">
                <a:solidFill>
                  <a:schemeClr val="dk1"/>
                </a:solidFill>
                <a:latin typeface="Darker Grotesque"/>
                <a:ea typeface="Darker Grotesque"/>
                <a:cs typeface="Darker Grotesque"/>
                <a:sym typeface="Darker Grotesque"/>
              </a:rPr>
              <a:t>.</a:t>
            </a:r>
            <a:endParaRPr lang="en-US" dirty="0">
              <a:solidFill>
                <a:schemeClr val="dk1"/>
              </a:solidFill>
              <a:latin typeface="Darker Grotesque"/>
              <a:ea typeface="Darker Grotesque"/>
              <a:cs typeface="Darker Grotesque"/>
              <a:sym typeface="Darker Grotesque"/>
            </a:endParaRPr>
          </a:p>
        </p:txBody>
      </p:sp>
      <p:sp>
        <p:nvSpPr>
          <p:cNvPr id="1883" name="Google Shape;1883;p101"/>
          <p:cNvSpPr txBox="1"/>
          <p:nvPr/>
        </p:nvSpPr>
        <p:spPr>
          <a:xfrm>
            <a:off x="702635" y="2926753"/>
            <a:ext cx="7557848"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s-ES" sz="1600" dirty="0">
                <a:solidFill>
                  <a:schemeClr val="dk1"/>
                </a:solidFill>
                <a:latin typeface="Darker Grotesque"/>
                <a:ea typeface="Darker Grotesque"/>
                <a:cs typeface="Darker Grotesque"/>
                <a:sym typeface="Darker Grotesque"/>
              </a:rPr>
              <a:t>este </a:t>
            </a:r>
            <a:r>
              <a:rPr lang="es-ES" sz="1600" dirty="0" err="1">
                <a:solidFill>
                  <a:schemeClr val="dk1"/>
                </a:solidFill>
                <a:latin typeface="Darker Grotesque"/>
                <a:ea typeface="Darker Grotesque"/>
                <a:cs typeface="Darker Grotesque"/>
                <a:sym typeface="Darker Grotesque"/>
              </a:rPr>
              <a:t>hiperparámetro</a:t>
            </a:r>
            <a:r>
              <a:rPr lang="es-ES" sz="1600" dirty="0">
                <a:solidFill>
                  <a:schemeClr val="dk1"/>
                </a:solidFill>
                <a:latin typeface="Darker Grotesque"/>
                <a:ea typeface="Darker Grotesque"/>
                <a:cs typeface="Darker Grotesque"/>
                <a:sym typeface="Darker Grotesque"/>
              </a:rPr>
              <a:t> determina la cantidad máxima de probabilidad acumulada que se utiliza para generar una respuesta. En otras palabras, el modelo seleccionará solo las opciones con las probabilidades más altas hasta que la probabilidad total alcance el valor de </a:t>
            </a:r>
            <a:r>
              <a:rPr lang="es-ES" sz="1600" dirty="0" err="1">
                <a:solidFill>
                  <a:schemeClr val="dk1"/>
                </a:solidFill>
                <a:latin typeface="Darker Grotesque"/>
                <a:ea typeface="Darker Grotesque"/>
                <a:cs typeface="Darker Grotesque"/>
                <a:sym typeface="Darker Grotesque"/>
              </a:rPr>
              <a:t>top_p</a:t>
            </a:r>
            <a:r>
              <a:rPr lang="es-ES" sz="1600" dirty="0">
                <a:solidFill>
                  <a:schemeClr val="dk1"/>
                </a:solidFill>
                <a:latin typeface="Darker Grotesque"/>
                <a:ea typeface="Darker Grotesque"/>
                <a:cs typeface="Darker Grotesque"/>
                <a:sym typeface="Darker Grotesque"/>
              </a:rPr>
              <a:t>. Por ejemplo, si </a:t>
            </a:r>
            <a:r>
              <a:rPr lang="es-ES" sz="1600" dirty="0" err="1">
                <a:solidFill>
                  <a:schemeClr val="dk1"/>
                </a:solidFill>
                <a:latin typeface="Darker Grotesque"/>
                <a:ea typeface="Darker Grotesque"/>
                <a:cs typeface="Darker Grotesque"/>
                <a:sym typeface="Darker Grotesque"/>
              </a:rPr>
              <a:t>top_p</a:t>
            </a:r>
            <a:r>
              <a:rPr lang="es-ES" sz="1600" dirty="0">
                <a:solidFill>
                  <a:schemeClr val="dk1"/>
                </a:solidFill>
                <a:latin typeface="Darker Grotesque"/>
                <a:ea typeface="Darker Grotesque"/>
                <a:cs typeface="Darker Grotesque"/>
                <a:sym typeface="Darker Grotesque"/>
              </a:rPr>
              <a:t> se establece en 0,8, el modelo solo considerará las opciones que sumen hasta el 80% de probabilidad total. Esto puede ser útil para limitar la variedad de respuestas generadas y asegurar que sean coherentes y relevantes.</a:t>
            </a:r>
            <a:endParaRPr lang="en-US" sz="1600" dirty="0">
              <a:solidFill>
                <a:schemeClr val="dk1"/>
              </a:solidFill>
              <a:latin typeface="Darker Grotesque"/>
              <a:ea typeface="Darker Grotesque"/>
              <a:cs typeface="Darker Grotesque"/>
              <a:sym typeface="Darker Grotesque"/>
            </a:endParaRPr>
          </a:p>
        </p:txBody>
      </p:sp>
      <p:sp>
        <p:nvSpPr>
          <p:cNvPr id="1884" name="Google Shape;1884;p101"/>
          <p:cNvSpPr txBox="1"/>
          <p:nvPr/>
        </p:nvSpPr>
        <p:spPr>
          <a:xfrm>
            <a:off x="686544" y="1250077"/>
            <a:ext cx="77040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sz="1600" dirty="0">
                <a:solidFill>
                  <a:schemeClr val="dk1"/>
                </a:solidFill>
                <a:latin typeface="Darker Grotesque"/>
                <a:ea typeface="Darker Grotesque"/>
                <a:cs typeface="Darker Grotesque"/>
                <a:sym typeface="Darker Grotesque"/>
              </a:rPr>
              <a:t>se refiere a la cantidad de “ruido” o aleatoriedad que se introduce en las respuestas generadas por el modelo. Cuando la temperatura es baja, las respuestas tienden a ser más predecibles y coherentes, mientras que cuando la temperatura es alta, las respuestas pueden ser más sorprendentes e impredecibles. Por ejemplo, si utilizas un modelo de lenguaje para generar texto creativo, puede ser útil aumentar la temperatura para obtener respuestas más inesperadas y novedosas.</a:t>
            </a:r>
            <a:endParaRPr lang="en-US" sz="1600" dirty="0">
              <a:solidFill>
                <a:schemeClr val="dk1"/>
              </a:solidFill>
              <a:latin typeface="Darker Grotesque"/>
              <a:ea typeface="Darker Grotesque"/>
              <a:cs typeface="Darker Grotesque"/>
              <a:sym typeface="Darker Grotesque"/>
            </a:endParaRPr>
          </a:p>
        </p:txBody>
      </p:sp>
      <p:sp>
        <p:nvSpPr>
          <p:cNvPr id="1885" name="Google Shape;1885;p101"/>
          <p:cNvSpPr/>
          <p:nvPr/>
        </p:nvSpPr>
        <p:spPr>
          <a:xfrm>
            <a:off x="686544" y="765217"/>
            <a:ext cx="105195" cy="105195"/>
          </a:xfrm>
          <a:custGeom>
            <a:avLst/>
            <a:gdLst/>
            <a:ahLst/>
            <a:cxnLst/>
            <a:rect l="l" t="t" r="r" b="b"/>
            <a:pathLst>
              <a:path w="294252" h="294252" extrusionOk="0">
                <a:moveTo>
                  <a:pt x="147129" y="0"/>
                </a:moveTo>
                <a:cubicBezTo>
                  <a:pt x="65874" y="0"/>
                  <a:pt x="0" y="65868"/>
                  <a:pt x="0" y="147129"/>
                </a:cubicBezTo>
                <a:cubicBezTo>
                  <a:pt x="0" y="228384"/>
                  <a:pt x="65874" y="294252"/>
                  <a:pt x="147129" y="294252"/>
                </a:cubicBezTo>
                <a:cubicBezTo>
                  <a:pt x="228384" y="294252"/>
                  <a:pt x="294252" y="228384"/>
                  <a:pt x="294252" y="147129"/>
                </a:cubicBezTo>
                <a:cubicBezTo>
                  <a:pt x="294252" y="65868"/>
                  <a:pt x="228384" y="0"/>
                  <a:pt x="147129"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p>
        </p:txBody>
      </p:sp>
      <p:sp>
        <p:nvSpPr>
          <p:cNvPr id="1886" name="Google Shape;1886;p101"/>
          <p:cNvSpPr/>
          <p:nvPr/>
        </p:nvSpPr>
        <p:spPr>
          <a:xfrm>
            <a:off x="702635" y="2335260"/>
            <a:ext cx="105195" cy="105195"/>
          </a:xfrm>
          <a:custGeom>
            <a:avLst/>
            <a:gdLst/>
            <a:ahLst/>
            <a:cxnLst/>
            <a:rect l="l" t="t" r="r" b="b"/>
            <a:pathLst>
              <a:path w="294252" h="294252" extrusionOk="0">
                <a:moveTo>
                  <a:pt x="147129" y="0"/>
                </a:moveTo>
                <a:cubicBezTo>
                  <a:pt x="65874" y="0"/>
                  <a:pt x="0" y="65868"/>
                  <a:pt x="0" y="147129"/>
                </a:cubicBezTo>
                <a:cubicBezTo>
                  <a:pt x="0" y="228384"/>
                  <a:pt x="65874" y="294252"/>
                  <a:pt x="147129" y="294252"/>
                </a:cubicBezTo>
                <a:cubicBezTo>
                  <a:pt x="228384" y="294252"/>
                  <a:pt x="294252" y="228384"/>
                  <a:pt x="294252" y="147129"/>
                </a:cubicBezTo>
                <a:cubicBezTo>
                  <a:pt x="294252" y="65868"/>
                  <a:pt x="228384" y="0"/>
                  <a:pt x="147129"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p>
        </p:txBody>
      </p:sp>
      <p:sp>
        <p:nvSpPr>
          <p:cNvPr id="1887" name="Google Shape;1887;p101"/>
          <p:cNvSpPr/>
          <p:nvPr/>
        </p:nvSpPr>
        <p:spPr>
          <a:xfrm>
            <a:off x="763237" y="4246845"/>
            <a:ext cx="105195" cy="105195"/>
          </a:xfrm>
          <a:custGeom>
            <a:avLst/>
            <a:gdLst/>
            <a:ahLst/>
            <a:cxnLst/>
            <a:rect l="l" t="t" r="r" b="b"/>
            <a:pathLst>
              <a:path w="294252" h="294252" extrusionOk="0">
                <a:moveTo>
                  <a:pt x="147129" y="0"/>
                </a:moveTo>
                <a:cubicBezTo>
                  <a:pt x="65874" y="0"/>
                  <a:pt x="0" y="65868"/>
                  <a:pt x="0" y="147129"/>
                </a:cubicBezTo>
                <a:cubicBezTo>
                  <a:pt x="0" y="228384"/>
                  <a:pt x="65874" y="294252"/>
                  <a:pt x="147129" y="294252"/>
                </a:cubicBezTo>
                <a:cubicBezTo>
                  <a:pt x="228384" y="294252"/>
                  <a:pt x="294252" y="228384"/>
                  <a:pt x="294252" y="147129"/>
                </a:cubicBezTo>
                <a:cubicBezTo>
                  <a:pt x="294252" y="65868"/>
                  <a:pt x="228384" y="0"/>
                  <a:pt x="147129" y="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p>
        </p:txBody>
      </p:sp>
    </p:spTree>
    <p:extLst>
      <p:ext uri="{BB962C8B-B14F-4D97-AF65-F5344CB8AC3E}">
        <p14:creationId xmlns:p14="http://schemas.microsoft.com/office/powerpoint/2010/main" val="11601767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101"/>
          <p:cNvSpPr txBox="1">
            <a:spLocks noGrp="1"/>
          </p:cNvSpPr>
          <p:nvPr>
            <p:ph type="title"/>
          </p:nvPr>
        </p:nvSpPr>
        <p:spPr>
          <a:xfrm>
            <a:off x="686544" y="-23928"/>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Hiperparametros</a:t>
            </a:r>
            <a:endParaRPr dirty="0"/>
          </a:p>
        </p:txBody>
      </p:sp>
      <p:sp>
        <p:nvSpPr>
          <p:cNvPr id="1881" name="Google Shape;1881;p101"/>
          <p:cNvSpPr txBox="1"/>
          <p:nvPr/>
        </p:nvSpPr>
        <p:spPr>
          <a:xfrm>
            <a:off x="1089700" y="743521"/>
            <a:ext cx="6713179" cy="683779"/>
          </a:xfrm>
          <a:prstGeom prst="rect">
            <a:avLst/>
          </a:prstGeom>
          <a:noFill/>
          <a:ln>
            <a:noFill/>
          </a:ln>
        </p:spPr>
        <p:txBody>
          <a:bodyPr spcFirstLastPara="1" wrap="square" lIns="91425" tIns="91425" rIns="91425" bIns="91425" anchor="b" anchorCtr="0">
            <a:noAutofit/>
          </a:bodyPr>
          <a:lstStyle/>
          <a:p>
            <a:pPr marL="0" lvl="0" indent="0" algn="l" rtl="0">
              <a:lnSpc>
                <a:spcPct val="80000"/>
              </a:lnSpc>
              <a:spcBef>
                <a:spcPts val="0"/>
              </a:spcBef>
              <a:spcAft>
                <a:spcPts val="0"/>
              </a:spcAft>
              <a:buNone/>
            </a:pPr>
            <a:r>
              <a:rPr lang="en-US" sz="1800" dirty="0" err="1">
                <a:solidFill>
                  <a:schemeClr val="dk1"/>
                </a:solidFill>
                <a:latin typeface="Orbitron Black"/>
                <a:ea typeface="Orbitron Black"/>
                <a:cs typeface="Orbitron Black"/>
                <a:sym typeface="Orbitron Black"/>
              </a:rPr>
              <a:t>Aplica</a:t>
            </a:r>
            <a:r>
              <a:rPr lang="en-US" sz="1800" dirty="0">
                <a:solidFill>
                  <a:schemeClr val="dk1"/>
                </a:solidFill>
                <a:latin typeface="Orbitron Black"/>
                <a:ea typeface="Orbitron Black"/>
                <a:cs typeface="Orbitron Black"/>
                <a:sym typeface="Orbitron Black"/>
              </a:rPr>
              <a:t> </a:t>
            </a:r>
            <a:r>
              <a:rPr lang="en-US" sz="1800" dirty="0" err="1">
                <a:solidFill>
                  <a:schemeClr val="dk1"/>
                </a:solidFill>
                <a:latin typeface="Orbitron Black"/>
                <a:ea typeface="Orbitron Black"/>
                <a:cs typeface="Orbitron Black"/>
                <a:sym typeface="Orbitron Black"/>
              </a:rPr>
              <a:t>los</a:t>
            </a:r>
            <a:r>
              <a:rPr lang="en-US" sz="1800" dirty="0">
                <a:solidFill>
                  <a:schemeClr val="dk1"/>
                </a:solidFill>
                <a:latin typeface="Orbitron Black"/>
                <a:ea typeface="Orbitron Black"/>
                <a:cs typeface="Orbitron Black"/>
                <a:sym typeface="Orbitron Black"/>
              </a:rPr>
              <a:t> </a:t>
            </a:r>
            <a:r>
              <a:rPr lang="en-US" sz="1800" dirty="0" err="1">
                <a:solidFill>
                  <a:schemeClr val="dk1"/>
                </a:solidFill>
                <a:latin typeface="Orbitron Black"/>
                <a:ea typeface="Orbitron Black"/>
                <a:cs typeface="Orbitron Black"/>
                <a:sym typeface="Orbitron Black"/>
              </a:rPr>
              <a:t>siguientes</a:t>
            </a:r>
            <a:r>
              <a:rPr lang="en-US" sz="1800" dirty="0">
                <a:solidFill>
                  <a:schemeClr val="dk1"/>
                </a:solidFill>
                <a:latin typeface="Orbitron Black"/>
                <a:ea typeface="Orbitron Black"/>
                <a:cs typeface="Orbitron Black"/>
                <a:sym typeface="Orbitron Black"/>
              </a:rPr>
              <a:t> </a:t>
            </a:r>
            <a:r>
              <a:rPr lang="en-US" sz="1800" dirty="0" err="1">
                <a:solidFill>
                  <a:schemeClr val="dk1"/>
                </a:solidFill>
                <a:latin typeface="Orbitron Black"/>
                <a:ea typeface="Orbitron Black"/>
                <a:cs typeface="Orbitron Black"/>
                <a:sym typeface="Orbitron Black"/>
              </a:rPr>
              <a:t>hyperparametros</a:t>
            </a:r>
            <a:r>
              <a:rPr lang="en-US" sz="1800" dirty="0">
                <a:solidFill>
                  <a:schemeClr val="dk1"/>
                </a:solidFill>
                <a:latin typeface="Orbitron Black"/>
                <a:ea typeface="Orbitron Black"/>
                <a:cs typeface="Orbitron Black"/>
                <a:sym typeface="Orbitron Black"/>
              </a:rPr>
              <a:t>  a </a:t>
            </a:r>
            <a:r>
              <a:rPr lang="en-US" sz="1800" dirty="0" err="1">
                <a:solidFill>
                  <a:schemeClr val="dk1"/>
                </a:solidFill>
                <a:latin typeface="Orbitron Black"/>
                <a:ea typeface="Orbitron Black"/>
                <a:cs typeface="Orbitron Black"/>
                <a:sym typeface="Orbitron Black"/>
              </a:rPr>
              <a:t>tu</a:t>
            </a:r>
            <a:r>
              <a:rPr lang="en-US" sz="1800" dirty="0">
                <a:solidFill>
                  <a:schemeClr val="dk1"/>
                </a:solidFill>
                <a:latin typeface="Orbitron Black"/>
                <a:ea typeface="Orbitron Black"/>
                <a:cs typeface="Orbitron Black"/>
                <a:sym typeface="Orbitron Black"/>
              </a:rPr>
              <a:t> </a:t>
            </a:r>
            <a:r>
              <a:rPr lang="en-US" sz="1800" dirty="0" err="1">
                <a:solidFill>
                  <a:schemeClr val="dk1"/>
                </a:solidFill>
                <a:latin typeface="Orbitron Black"/>
                <a:ea typeface="Orbitron Black"/>
                <a:cs typeface="Orbitron Black"/>
                <a:sym typeface="Orbitron Black"/>
              </a:rPr>
              <a:t>respuesta</a:t>
            </a:r>
            <a:r>
              <a:rPr lang="en-US" sz="1800" dirty="0">
                <a:solidFill>
                  <a:schemeClr val="dk1"/>
                </a:solidFill>
                <a:latin typeface="Orbitron Black"/>
                <a:ea typeface="Orbitron Black"/>
                <a:cs typeface="Orbitron Black"/>
                <a:sym typeface="Orbitron Black"/>
              </a:rPr>
              <a:t>: temperature = 0.15</a:t>
            </a:r>
          </a:p>
        </p:txBody>
      </p:sp>
      <p:sp>
        <p:nvSpPr>
          <p:cNvPr id="10" name="TextBox 9">
            <a:extLst>
              <a:ext uri="{FF2B5EF4-FFF2-40B4-BE49-F238E27FC236}">
                <a16:creationId xmlns:a16="http://schemas.microsoft.com/office/drawing/2014/main" id="{8F6EF346-5460-5B5E-5690-341667FFACE1}"/>
              </a:ext>
            </a:extLst>
          </p:cNvPr>
          <p:cNvSpPr txBox="1"/>
          <p:nvPr/>
        </p:nvSpPr>
        <p:spPr>
          <a:xfrm>
            <a:off x="1623841" y="1622049"/>
            <a:ext cx="5644896" cy="3046988"/>
          </a:xfrm>
          <a:prstGeom prst="rect">
            <a:avLst/>
          </a:prstGeom>
          <a:noFill/>
        </p:spPr>
        <p:txBody>
          <a:bodyPr wrap="square">
            <a:spAutoFit/>
          </a:bodyPr>
          <a:lstStyle/>
          <a:p>
            <a:r>
              <a:rPr lang="en-US" sz="2400" dirty="0">
                <a:latin typeface="Darker Grotesque" panose="020B0604020202020204" charset="0"/>
              </a:rPr>
              <a:t>{</a:t>
            </a:r>
          </a:p>
          <a:p>
            <a:r>
              <a:rPr lang="en-US" sz="2400" dirty="0">
                <a:latin typeface="Darker Grotesque" panose="020B0604020202020204" charset="0"/>
              </a:rPr>
              <a:t>  "model": "text-davinci-002",</a:t>
            </a:r>
          </a:p>
          <a:p>
            <a:r>
              <a:rPr lang="en-US" sz="2400" dirty="0">
                <a:latin typeface="Darker Grotesque" panose="020B0604020202020204" charset="0"/>
              </a:rPr>
              <a:t>  "prompt": "Write a short story about a man who finds a genie in a bottle.",</a:t>
            </a:r>
          </a:p>
          <a:p>
            <a:r>
              <a:rPr lang="en-US" sz="2400" dirty="0">
                <a:latin typeface="Darker Grotesque" panose="020B0604020202020204" charset="0"/>
              </a:rPr>
              <a:t>  "temperature": 0.5,</a:t>
            </a:r>
          </a:p>
          <a:p>
            <a:r>
              <a:rPr lang="en-US" sz="2400" dirty="0">
                <a:latin typeface="Darker Grotesque" panose="020B0604020202020204" charset="0"/>
              </a:rPr>
              <a:t>  "</a:t>
            </a:r>
            <a:r>
              <a:rPr lang="en-US" sz="2400" dirty="0" err="1">
                <a:latin typeface="Darker Grotesque" panose="020B0604020202020204" charset="0"/>
              </a:rPr>
              <a:t>max_tokens</a:t>
            </a:r>
            <a:r>
              <a:rPr lang="en-US" sz="2400" dirty="0">
                <a:latin typeface="Darker Grotesque" panose="020B0604020202020204" charset="0"/>
              </a:rPr>
              <a:t>": 60,</a:t>
            </a:r>
          </a:p>
          <a:p>
            <a:r>
              <a:rPr lang="en-US" sz="2400" dirty="0">
                <a:latin typeface="Darker Grotesque" panose="020B0604020202020204" charset="0"/>
              </a:rPr>
              <a:t>  "</a:t>
            </a:r>
            <a:r>
              <a:rPr lang="en-US" sz="2400" dirty="0" err="1">
                <a:latin typeface="Darker Grotesque" panose="020B0604020202020204" charset="0"/>
              </a:rPr>
              <a:t>top_p</a:t>
            </a:r>
            <a:r>
              <a:rPr lang="en-US" sz="2400" dirty="0">
                <a:latin typeface="Darker Grotesque" panose="020B0604020202020204" charset="0"/>
              </a:rPr>
              <a:t>": 1,</a:t>
            </a:r>
          </a:p>
          <a:p>
            <a:r>
              <a:rPr lang="en-US" sz="2400" dirty="0">
                <a:latin typeface="Darker Grotesque" panose="020B0604020202020204" charset="0"/>
              </a:rPr>
              <a:t>}</a:t>
            </a:r>
          </a:p>
        </p:txBody>
      </p:sp>
    </p:spTree>
    <p:extLst>
      <p:ext uri="{BB962C8B-B14F-4D97-AF65-F5344CB8AC3E}">
        <p14:creationId xmlns:p14="http://schemas.microsoft.com/office/powerpoint/2010/main" val="21931275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101"/>
          <p:cNvSpPr txBox="1">
            <a:spLocks noGrp="1"/>
          </p:cNvSpPr>
          <p:nvPr>
            <p:ph type="title"/>
          </p:nvPr>
        </p:nvSpPr>
        <p:spPr>
          <a:xfrm>
            <a:off x="720000" y="176097"/>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Prompts en Generacion de Contenido</a:t>
            </a:r>
            <a:endParaRPr dirty="0"/>
          </a:p>
        </p:txBody>
      </p:sp>
      <p:pic>
        <p:nvPicPr>
          <p:cNvPr id="3074" name="Picture 2">
            <a:extLst>
              <a:ext uri="{FF2B5EF4-FFF2-40B4-BE49-F238E27FC236}">
                <a16:creationId xmlns:a16="http://schemas.microsoft.com/office/drawing/2014/main" id="{C5C6DA09-9A9D-924E-4EBC-9593937E5A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809015"/>
            <a:ext cx="5046151" cy="3736181"/>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881;p101">
            <a:extLst>
              <a:ext uri="{FF2B5EF4-FFF2-40B4-BE49-F238E27FC236}">
                <a16:creationId xmlns:a16="http://schemas.microsoft.com/office/drawing/2014/main" id="{C1AE34BE-7E96-9F83-314E-8E2EB8A34302}"/>
              </a:ext>
            </a:extLst>
          </p:cNvPr>
          <p:cNvSpPr txBox="1"/>
          <p:nvPr/>
        </p:nvSpPr>
        <p:spPr>
          <a:xfrm>
            <a:off x="6490374" y="2571750"/>
            <a:ext cx="2203569" cy="683779"/>
          </a:xfrm>
          <a:prstGeom prst="rect">
            <a:avLst/>
          </a:prstGeom>
          <a:noFill/>
          <a:ln>
            <a:noFill/>
          </a:ln>
        </p:spPr>
        <p:txBody>
          <a:bodyPr spcFirstLastPara="1" wrap="square" lIns="91425" tIns="91425" rIns="91425" bIns="91425" anchor="b" anchorCtr="0">
            <a:noAutofit/>
          </a:bodyPr>
          <a:lstStyle/>
          <a:p>
            <a:pPr marL="0" lvl="0" indent="0" algn="l" rtl="0">
              <a:lnSpc>
                <a:spcPct val="80000"/>
              </a:lnSpc>
              <a:spcBef>
                <a:spcPts val="0"/>
              </a:spcBef>
              <a:spcAft>
                <a:spcPts val="0"/>
              </a:spcAft>
              <a:buNone/>
            </a:pPr>
            <a:r>
              <a:rPr lang="en-US" sz="1800" dirty="0">
                <a:solidFill>
                  <a:schemeClr val="dk1"/>
                </a:solidFill>
                <a:latin typeface="Orbitron Black"/>
                <a:ea typeface="Orbitron Black"/>
                <a:cs typeface="Orbitron Black"/>
                <a:sym typeface="Orbitron Black"/>
              </a:rPr>
              <a:t>CLIP</a:t>
            </a:r>
          </a:p>
          <a:p>
            <a:pPr marL="0" lvl="0" indent="0" algn="l" rtl="0">
              <a:lnSpc>
                <a:spcPct val="80000"/>
              </a:lnSpc>
              <a:spcBef>
                <a:spcPts val="0"/>
              </a:spcBef>
              <a:spcAft>
                <a:spcPts val="0"/>
              </a:spcAft>
              <a:buNone/>
            </a:pPr>
            <a:endParaRPr lang="en-US" sz="1800" dirty="0">
              <a:solidFill>
                <a:schemeClr val="dk1"/>
              </a:solidFill>
              <a:latin typeface="Orbitron Black"/>
              <a:ea typeface="Orbitron Black"/>
              <a:cs typeface="Orbitron Black"/>
              <a:sym typeface="Orbitron Black"/>
            </a:endParaRPr>
          </a:p>
          <a:p>
            <a:pPr marL="0" lvl="0" indent="0" algn="l" rtl="0">
              <a:lnSpc>
                <a:spcPct val="80000"/>
              </a:lnSpc>
              <a:spcBef>
                <a:spcPts val="0"/>
              </a:spcBef>
              <a:spcAft>
                <a:spcPts val="0"/>
              </a:spcAft>
              <a:buNone/>
            </a:pPr>
            <a:r>
              <a:rPr lang="en-US" sz="1800" dirty="0" err="1">
                <a:solidFill>
                  <a:schemeClr val="dk1"/>
                </a:solidFill>
                <a:latin typeface="Orbitron Black"/>
                <a:ea typeface="Orbitron Black"/>
                <a:cs typeface="Orbitron Black"/>
                <a:sym typeface="Orbitron Black"/>
              </a:rPr>
              <a:t>Constastive</a:t>
            </a:r>
            <a:r>
              <a:rPr lang="en-US" sz="1800" dirty="0">
                <a:solidFill>
                  <a:schemeClr val="dk1"/>
                </a:solidFill>
                <a:latin typeface="Orbitron Black"/>
                <a:ea typeface="Orbitron Black"/>
                <a:cs typeface="Orbitron Black"/>
                <a:sym typeface="Orbitron Black"/>
              </a:rPr>
              <a:t> Language-Image Pretraining</a:t>
            </a:r>
          </a:p>
        </p:txBody>
      </p:sp>
    </p:spTree>
    <p:extLst>
      <p:ext uri="{BB962C8B-B14F-4D97-AF65-F5344CB8AC3E}">
        <p14:creationId xmlns:p14="http://schemas.microsoft.com/office/powerpoint/2010/main" val="15012838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101"/>
          <p:cNvSpPr txBox="1">
            <a:spLocks noGrp="1"/>
          </p:cNvSpPr>
          <p:nvPr>
            <p:ph type="title"/>
          </p:nvPr>
        </p:nvSpPr>
        <p:spPr>
          <a:xfrm>
            <a:off x="720000" y="176097"/>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Prompts en Generacion de Contenido</a:t>
            </a:r>
            <a:endParaRPr dirty="0"/>
          </a:p>
        </p:txBody>
      </p:sp>
      <p:pic>
        <p:nvPicPr>
          <p:cNvPr id="3074" name="Picture 2">
            <a:extLst>
              <a:ext uri="{FF2B5EF4-FFF2-40B4-BE49-F238E27FC236}">
                <a16:creationId xmlns:a16="http://schemas.microsoft.com/office/drawing/2014/main" id="{C5C6DA09-9A9D-924E-4EBC-9593937E5A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809015"/>
            <a:ext cx="5046151" cy="3736181"/>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881;p101">
            <a:extLst>
              <a:ext uri="{FF2B5EF4-FFF2-40B4-BE49-F238E27FC236}">
                <a16:creationId xmlns:a16="http://schemas.microsoft.com/office/drawing/2014/main" id="{C1AE34BE-7E96-9F83-314E-8E2EB8A34302}"/>
              </a:ext>
            </a:extLst>
          </p:cNvPr>
          <p:cNvSpPr txBox="1"/>
          <p:nvPr/>
        </p:nvSpPr>
        <p:spPr>
          <a:xfrm>
            <a:off x="6490374" y="2571750"/>
            <a:ext cx="2203569" cy="683779"/>
          </a:xfrm>
          <a:prstGeom prst="rect">
            <a:avLst/>
          </a:prstGeom>
          <a:noFill/>
          <a:ln>
            <a:noFill/>
          </a:ln>
        </p:spPr>
        <p:txBody>
          <a:bodyPr spcFirstLastPara="1" wrap="square" lIns="91425" tIns="91425" rIns="91425" bIns="91425" anchor="b" anchorCtr="0">
            <a:noAutofit/>
          </a:bodyPr>
          <a:lstStyle/>
          <a:p>
            <a:pPr marL="0" lvl="0" indent="0" algn="l" rtl="0">
              <a:lnSpc>
                <a:spcPct val="80000"/>
              </a:lnSpc>
              <a:spcBef>
                <a:spcPts val="0"/>
              </a:spcBef>
              <a:spcAft>
                <a:spcPts val="0"/>
              </a:spcAft>
              <a:buNone/>
            </a:pPr>
            <a:r>
              <a:rPr lang="en-US" sz="1800" dirty="0">
                <a:solidFill>
                  <a:schemeClr val="dk1"/>
                </a:solidFill>
                <a:latin typeface="Orbitron Black"/>
                <a:ea typeface="Orbitron Black"/>
                <a:cs typeface="Orbitron Black"/>
                <a:sym typeface="Orbitron Black"/>
              </a:rPr>
              <a:t>CLIP</a:t>
            </a:r>
          </a:p>
          <a:p>
            <a:pPr marL="0" lvl="0" indent="0" algn="l" rtl="0">
              <a:lnSpc>
                <a:spcPct val="80000"/>
              </a:lnSpc>
              <a:spcBef>
                <a:spcPts val="0"/>
              </a:spcBef>
              <a:spcAft>
                <a:spcPts val="0"/>
              </a:spcAft>
              <a:buNone/>
            </a:pPr>
            <a:endParaRPr lang="en-US" sz="1800" dirty="0">
              <a:solidFill>
                <a:schemeClr val="dk1"/>
              </a:solidFill>
              <a:latin typeface="Orbitron Black"/>
              <a:ea typeface="Orbitron Black"/>
              <a:cs typeface="Orbitron Black"/>
              <a:sym typeface="Orbitron Black"/>
            </a:endParaRPr>
          </a:p>
          <a:p>
            <a:pPr marL="0" lvl="0" indent="0" algn="l" rtl="0">
              <a:lnSpc>
                <a:spcPct val="80000"/>
              </a:lnSpc>
              <a:spcBef>
                <a:spcPts val="0"/>
              </a:spcBef>
              <a:spcAft>
                <a:spcPts val="0"/>
              </a:spcAft>
              <a:buNone/>
            </a:pPr>
            <a:r>
              <a:rPr lang="en-US" sz="1800" dirty="0" err="1">
                <a:solidFill>
                  <a:schemeClr val="dk1"/>
                </a:solidFill>
                <a:latin typeface="Orbitron Black"/>
                <a:ea typeface="Orbitron Black"/>
                <a:cs typeface="Orbitron Black"/>
                <a:sym typeface="Orbitron Black"/>
              </a:rPr>
              <a:t>Constastive</a:t>
            </a:r>
            <a:r>
              <a:rPr lang="en-US" sz="1800" dirty="0">
                <a:solidFill>
                  <a:schemeClr val="dk1"/>
                </a:solidFill>
                <a:latin typeface="Orbitron Black"/>
                <a:ea typeface="Orbitron Black"/>
                <a:cs typeface="Orbitron Black"/>
                <a:sym typeface="Orbitron Black"/>
              </a:rPr>
              <a:t> Language-Image Pretraining</a:t>
            </a:r>
          </a:p>
        </p:txBody>
      </p:sp>
    </p:spTree>
    <p:extLst>
      <p:ext uri="{BB962C8B-B14F-4D97-AF65-F5344CB8AC3E}">
        <p14:creationId xmlns:p14="http://schemas.microsoft.com/office/powerpoint/2010/main" val="17213823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101"/>
          <p:cNvSpPr txBox="1">
            <a:spLocks noGrp="1"/>
          </p:cNvSpPr>
          <p:nvPr>
            <p:ph type="title"/>
          </p:nvPr>
        </p:nvSpPr>
        <p:spPr>
          <a:xfrm>
            <a:off x="720000" y="176097"/>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dirty="0"/>
              <a:t> Low-</a:t>
            </a:r>
            <a:r>
              <a:rPr lang="es-ES" dirty="0" err="1"/>
              <a:t>rank</a:t>
            </a:r>
            <a:r>
              <a:rPr lang="es-ES" dirty="0"/>
              <a:t> </a:t>
            </a:r>
            <a:r>
              <a:rPr lang="es-ES" dirty="0" err="1"/>
              <a:t>adaptation</a:t>
            </a:r>
            <a:r>
              <a:rPr lang="es-ES" dirty="0"/>
              <a:t> (</a:t>
            </a:r>
            <a:r>
              <a:rPr lang="es-ES" dirty="0" err="1"/>
              <a:t>LoRA</a:t>
            </a:r>
            <a:r>
              <a:rPr lang="es-ES" dirty="0"/>
              <a:t>)</a:t>
            </a:r>
          </a:p>
        </p:txBody>
      </p:sp>
      <p:pic>
        <p:nvPicPr>
          <p:cNvPr id="4098" name="Picture 2" descr="Regular backprop">
            <a:extLst>
              <a:ext uri="{FF2B5EF4-FFF2-40B4-BE49-F238E27FC236}">
                <a16:creationId xmlns:a16="http://schemas.microsoft.com/office/drawing/2014/main" id="{7DB2C16C-9837-0A7E-12AC-A6F0E70E39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1562" y="855486"/>
            <a:ext cx="6836569" cy="34325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0776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101"/>
          <p:cNvSpPr txBox="1">
            <a:spLocks noGrp="1"/>
          </p:cNvSpPr>
          <p:nvPr>
            <p:ph type="title"/>
          </p:nvPr>
        </p:nvSpPr>
        <p:spPr>
          <a:xfrm>
            <a:off x="720000" y="176097"/>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dirty="0"/>
              <a:t> Low-</a:t>
            </a:r>
            <a:r>
              <a:rPr lang="es-ES" dirty="0" err="1"/>
              <a:t>rank</a:t>
            </a:r>
            <a:r>
              <a:rPr lang="es-ES" dirty="0"/>
              <a:t> </a:t>
            </a:r>
            <a:r>
              <a:rPr lang="es-ES" dirty="0" err="1"/>
              <a:t>adaptation</a:t>
            </a:r>
            <a:r>
              <a:rPr lang="es-ES" dirty="0"/>
              <a:t> (</a:t>
            </a:r>
            <a:r>
              <a:rPr lang="es-ES" dirty="0" err="1"/>
              <a:t>LoRA</a:t>
            </a:r>
            <a:r>
              <a:rPr lang="es-ES" dirty="0"/>
              <a:t>)</a:t>
            </a:r>
          </a:p>
        </p:txBody>
      </p:sp>
      <p:pic>
        <p:nvPicPr>
          <p:cNvPr id="5122" name="Picture 2">
            <a:extLst>
              <a:ext uri="{FF2B5EF4-FFF2-40B4-BE49-F238E27FC236}">
                <a16:creationId xmlns:a16="http://schemas.microsoft.com/office/drawing/2014/main" id="{51B36DB9-A2E4-3841-809E-0768DF954C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647" y="927445"/>
            <a:ext cx="4077179" cy="295461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B3CB9639-DBC2-3860-66F2-BA46096829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927444"/>
            <a:ext cx="3920331" cy="2954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307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69" name="Google Shape;1369;p89"/>
          <p:cNvSpPr txBox="1"/>
          <p:nvPr/>
        </p:nvSpPr>
        <p:spPr>
          <a:xfrm>
            <a:off x="1464725" y="1831315"/>
            <a:ext cx="1918500" cy="669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dirty="0">
                <a:solidFill>
                  <a:schemeClr val="dk1"/>
                </a:solidFill>
                <a:latin typeface="Darker Grotesque"/>
                <a:ea typeface="Darker Grotesque"/>
                <a:cs typeface="Darker Grotesque"/>
                <a:sym typeface="Darker Grotesque"/>
              </a:rPr>
              <a:t>Modelo GPT ultima version GPT</a:t>
            </a:r>
            <a:r>
              <a:rPr lang="en-US" dirty="0">
                <a:solidFill>
                  <a:schemeClr val="dk1"/>
                </a:solidFill>
                <a:latin typeface="Darker Grotesque"/>
                <a:ea typeface="Darker Grotesque"/>
                <a:cs typeface="Darker Grotesque"/>
                <a:sym typeface="Darker Grotesque"/>
              </a:rPr>
              <a:t>-</a:t>
            </a:r>
            <a:r>
              <a:rPr lang="en" dirty="0">
                <a:solidFill>
                  <a:schemeClr val="dk1"/>
                </a:solidFill>
                <a:latin typeface="Darker Grotesque"/>
                <a:ea typeface="Darker Grotesque"/>
                <a:cs typeface="Darker Grotesque"/>
                <a:sym typeface="Darker Grotesque"/>
              </a:rPr>
              <a:t>4</a:t>
            </a:r>
            <a:endParaRPr dirty="0">
              <a:solidFill>
                <a:schemeClr val="dk1"/>
              </a:solidFill>
              <a:latin typeface="Darker Grotesque"/>
              <a:ea typeface="Darker Grotesque"/>
              <a:cs typeface="Darker Grotesque"/>
              <a:sym typeface="Darker Grotesque"/>
            </a:endParaRPr>
          </a:p>
        </p:txBody>
      </p:sp>
      <p:sp>
        <p:nvSpPr>
          <p:cNvPr id="1371" name="Google Shape;1371;p89"/>
          <p:cNvSpPr txBox="1"/>
          <p:nvPr/>
        </p:nvSpPr>
        <p:spPr>
          <a:xfrm>
            <a:off x="1597065" y="3618437"/>
            <a:ext cx="1918500" cy="66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dk1"/>
                </a:solidFill>
                <a:latin typeface="Darker Grotesque"/>
                <a:ea typeface="Darker Grotesque"/>
                <a:cs typeface="Darker Grotesque"/>
                <a:sym typeface="Darker Grotesque"/>
              </a:rPr>
              <a:t>Modelo GPT-4 con plugins</a:t>
            </a:r>
            <a:endParaRPr dirty="0">
              <a:solidFill>
                <a:schemeClr val="dk1"/>
              </a:solidFill>
              <a:latin typeface="Darker Grotesque"/>
              <a:ea typeface="Darker Grotesque"/>
              <a:cs typeface="Darker Grotesque"/>
              <a:sym typeface="Darker Grotesque"/>
            </a:endParaRPr>
          </a:p>
        </p:txBody>
      </p:sp>
      <p:sp>
        <p:nvSpPr>
          <p:cNvPr id="1372" name="Google Shape;1372;p89"/>
          <p:cNvSpPr txBox="1"/>
          <p:nvPr/>
        </p:nvSpPr>
        <p:spPr>
          <a:xfrm>
            <a:off x="5609100" y="3452575"/>
            <a:ext cx="1918500" cy="66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Darker Grotesque"/>
                <a:ea typeface="Darker Grotesque"/>
                <a:cs typeface="Darker Grotesque"/>
                <a:sym typeface="Darker Grotesque"/>
              </a:rPr>
              <a:t>Modelo Open Source de Meta</a:t>
            </a:r>
            <a:endParaRPr dirty="0">
              <a:solidFill>
                <a:schemeClr val="dk1"/>
              </a:solidFill>
              <a:latin typeface="Darker Grotesque"/>
              <a:ea typeface="Darker Grotesque"/>
              <a:cs typeface="Darker Grotesque"/>
              <a:sym typeface="Darker Grotesque"/>
            </a:endParaRPr>
          </a:p>
        </p:txBody>
      </p:sp>
      <p:sp>
        <p:nvSpPr>
          <p:cNvPr id="1374" name="Google Shape;1374;p89"/>
          <p:cNvSpPr txBox="1"/>
          <p:nvPr/>
        </p:nvSpPr>
        <p:spPr>
          <a:xfrm>
            <a:off x="4916546" y="1658400"/>
            <a:ext cx="1918500" cy="669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dirty="0">
                <a:solidFill>
                  <a:schemeClr val="dk1"/>
                </a:solidFill>
                <a:latin typeface="Darker Grotesque"/>
                <a:ea typeface="Darker Grotesque"/>
                <a:cs typeface="Darker Grotesque"/>
                <a:sym typeface="Darker Grotesque"/>
              </a:rPr>
              <a:t>Modelo es PaLM 2</a:t>
            </a:r>
            <a:endParaRPr dirty="0">
              <a:solidFill>
                <a:schemeClr val="dk1"/>
              </a:solidFill>
              <a:latin typeface="Darker Grotesque"/>
              <a:ea typeface="Darker Grotesque"/>
              <a:cs typeface="Darker Grotesque"/>
              <a:sym typeface="Darker Grotesque"/>
            </a:endParaRPr>
          </a:p>
        </p:txBody>
      </p:sp>
      <p:sp>
        <p:nvSpPr>
          <p:cNvPr id="1375" name="Google Shape;1375;p89"/>
          <p:cNvSpPr/>
          <p:nvPr/>
        </p:nvSpPr>
        <p:spPr>
          <a:xfrm>
            <a:off x="3787579" y="2200633"/>
            <a:ext cx="1506112" cy="1559568"/>
          </a:xfrm>
          <a:custGeom>
            <a:avLst/>
            <a:gdLst/>
            <a:ahLst/>
            <a:cxnLst/>
            <a:rect l="l" t="t" r="r" b="b"/>
            <a:pathLst>
              <a:path w="55078" h="55079" extrusionOk="0">
                <a:moveTo>
                  <a:pt x="27687" y="1"/>
                </a:moveTo>
                <a:cubicBezTo>
                  <a:pt x="12280" y="1"/>
                  <a:pt x="0" y="12281"/>
                  <a:pt x="0" y="27391"/>
                </a:cubicBezTo>
                <a:cubicBezTo>
                  <a:pt x="0" y="42524"/>
                  <a:pt x="12280" y="55078"/>
                  <a:pt x="27687" y="55078"/>
                </a:cubicBezTo>
                <a:cubicBezTo>
                  <a:pt x="42798" y="55078"/>
                  <a:pt x="55078" y="42524"/>
                  <a:pt x="55078" y="27391"/>
                </a:cubicBezTo>
                <a:cubicBezTo>
                  <a:pt x="55078" y="12281"/>
                  <a:pt x="42798" y="1"/>
                  <a:pt x="27687" y="1"/>
                </a:cubicBezTo>
                <a:close/>
              </a:path>
            </a:pathLst>
          </a:custGeom>
          <a:solidFill>
            <a:schemeClr val="dk2"/>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 name="Google Shape;1423;p89"/>
          <p:cNvGrpSpPr/>
          <p:nvPr/>
        </p:nvGrpSpPr>
        <p:grpSpPr>
          <a:xfrm>
            <a:off x="4255308" y="2660265"/>
            <a:ext cx="570653" cy="572696"/>
            <a:chOff x="4836849" y="2189239"/>
            <a:chExt cx="358541" cy="359824"/>
          </a:xfrm>
        </p:grpSpPr>
        <p:sp>
          <p:nvSpPr>
            <p:cNvPr id="1424" name="Google Shape;1424;p89"/>
            <p:cNvSpPr/>
            <p:nvPr/>
          </p:nvSpPr>
          <p:spPr>
            <a:xfrm>
              <a:off x="4963536" y="2326147"/>
              <a:ext cx="63179" cy="84320"/>
            </a:xfrm>
            <a:custGeom>
              <a:avLst/>
              <a:gdLst/>
              <a:ahLst/>
              <a:cxnLst/>
              <a:rect l="l" t="t" r="r" b="b"/>
              <a:pathLst>
                <a:path w="2343" h="3127" extrusionOk="0">
                  <a:moveTo>
                    <a:pt x="1557" y="786"/>
                  </a:moveTo>
                  <a:lnTo>
                    <a:pt x="1557" y="1572"/>
                  </a:lnTo>
                  <a:lnTo>
                    <a:pt x="786" y="1572"/>
                  </a:lnTo>
                  <a:lnTo>
                    <a:pt x="786" y="786"/>
                  </a:lnTo>
                  <a:close/>
                  <a:moveTo>
                    <a:pt x="1" y="0"/>
                  </a:moveTo>
                  <a:lnTo>
                    <a:pt x="1" y="3127"/>
                  </a:lnTo>
                  <a:lnTo>
                    <a:pt x="786" y="3127"/>
                  </a:lnTo>
                  <a:lnTo>
                    <a:pt x="786" y="2341"/>
                  </a:lnTo>
                  <a:lnTo>
                    <a:pt x="1557" y="2341"/>
                  </a:lnTo>
                  <a:lnTo>
                    <a:pt x="1557" y="3127"/>
                  </a:lnTo>
                  <a:lnTo>
                    <a:pt x="2343" y="3127"/>
                  </a:lnTo>
                  <a:lnTo>
                    <a:pt x="2343"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9"/>
            <p:cNvSpPr/>
            <p:nvPr/>
          </p:nvSpPr>
          <p:spPr>
            <a:xfrm>
              <a:off x="5047886" y="2326147"/>
              <a:ext cx="21221" cy="84320"/>
            </a:xfrm>
            <a:custGeom>
              <a:avLst/>
              <a:gdLst/>
              <a:ahLst/>
              <a:cxnLst/>
              <a:rect l="l" t="t" r="r" b="b"/>
              <a:pathLst>
                <a:path w="787" h="3127" extrusionOk="0">
                  <a:moveTo>
                    <a:pt x="1" y="0"/>
                  </a:moveTo>
                  <a:lnTo>
                    <a:pt x="1" y="3127"/>
                  </a:lnTo>
                  <a:lnTo>
                    <a:pt x="786" y="3127"/>
                  </a:lnTo>
                  <a:lnTo>
                    <a:pt x="786"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9"/>
            <p:cNvSpPr/>
            <p:nvPr/>
          </p:nvSpPr>
          <p:spPr>
            <a:xfrm>
              <a:off x="4899976" y="2252394"/>
              <a:ext cx="232250" cy="296669"/>
            </a:xfrm>
            <a:custGeom>
              <a:avLst/>
              <a:gdLst/>
              <a:ahLst/>
              <a:cxnLst/>
              <a:rect l="l" t="t" r="r" b="b"/>
              <a:pathLst>
                <a:path w="8613" h="11002" extrusionOk="0">
                  <a:moveTo>
                    <a:pt x="4306" y="787"/>
                  </a:moveTo>
                  <a:cubicBezTo>
                    <a:pt x="5249" y="787"/>
                    <a:pt x="6129" y="1147"/>
                    <a:pt x="6789" y="1807"/>
                  </a:cubicBezTo>
                  <a:cubicBezTo>
                    <a:pt x="7466" y="2467"/>
                    <a:pt x="7826" y="3347"/>
                    <a:pt x="7826" y="4307"/>
                  </a:cubicBezTo>
                  <a:cubicBezTo>
                    <a:pt x="7826" y="5407"/>
                    <a:pt x="7324" y="6427"/>
                    <a:pt x="6460" y="7087"/>
                  </a:cubicBezTo>
                  <a:cubicBezTo>
                    <a:pt x="5941" y="7481"/>
                    <a:pt x="5611" y="8047"/>
                    <a:pt x="5517" y="8659"/>
                  </a:cubicBezTo>
                  <a:lnTo>
                    <a:pt x="3112" y="8659"/>
                  </a:lnTo>
                  <a:cubicBezTo>
                    <a:pt x="3003" y="8047"/>
                    <a:pt x="2672" y="7481"/>
                    <a:pt x="2169" y="7087"/>
                  </a:cubicBezTo>
                  <a:cubicBezTo>
                    <a:pt x="1289" y="6427"/>
                    <a:pt x="803" y="5407"/>
                    <a:pt x="786" y="4307"/>
                  </a:cubicBezTo>
                  <a:cubicBezTo>
                    <a:pt x="786" y="2373"/>
                    <a:pt x="2358" y="802"/>
                    <a:pt x="4291" y="787"/>
                  </a:cubicBezTo>
                  <a:close/>
                  <a:moveTo>
                    <a:pt x="5486" y="9445"/>
                  </a:moveTo>
                  <a:lnTo>
                    <a:pt x="5486" y="10215"/>
                  </a:lnTo>
                  <a:lnTo>
                    <a:pt x="3143" y="10215"/>
                  </a:lnTo>
                  <a:lnTo>
                    <a:pt x="3143" y="9445"/>
                  </a:lnTo>
                  <a:close/>
                  <a:moveTo>
                    <a:pt x="4275" y="1"/>
                  </a:moveTo>
                  <a:cubicBezTo>
                    <a:pt x="1918" y="16"/>
                    <a:pt x="1" y="1949"/>
                    <a:pt x="17" y="4307"/>
                  </a:cubicBezTo>
                  <a:cubicBezTo>
                    <a:pt x="17" y="5658"/>
                    <a:pt x="629" y="6899"/>
                    <a:pt x="1698" y="7716"/>
                  </a:cubicBezTo>
                  <a:cubicBezTo>
                    <a:pt x="2123" y="8030"/>
                    <a:pt x="2358" y="8518"/>
                    <a:pt x="2358" y="9052"/>
                  </a:cubicBezTo>
                  <a:lnTo>
                    <a:pt x="2358" y="11001"/>
                  </a:lnTo>
                  <a:lnTo>
                    <a:pt x="6271" y="11001"/>
                  </a:lnTo>
                  <a:lnTo>
                    <a:pt x="6271" y="9052"/>
                  </a:lnTo>
                  <a:cubicBezTo>
                    <a:pt x="6271" y="8518"/>
                    <a:pt x="6506" y="8030"/>
                    <a:pt x="6931" y="7716"/>
                  </a:cubicBezTo>
                  <a:cubicBezTo>
                    <a:pt x="8000" y="6884"/>
                    <a:pt x="8612" y="5642"/>
                    <a:pt x="8612" y="4307"/>
                  </a:cubicBezTo>
                  <a:cubicBezTo>
                    <a:pt x="8612" y="3144"/>
                    <a:pt x="8157" y="2059"/>
                    <a:pt x="7340" y="1242"/>
                  </a:cubicBezTo>
                  <a:cubicBezTo>
                    <a:pt x="6538" y="441"/>
                    <a:pt x="5454" y="1"/>
                    <a:pt x="4306" y="1"/>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89"/>
            <p:cNvSpPr/>
            <p:nvPr/>
          </p:nvSpPr>
          <p:spPr>
            <a:xfrm>
              <a:off x="5005522" y="2189239"/>
              <a:ext cx="21194" cy="42011"/>
            </a:xfrm>
            <a:custGeom>
              <a:avLst/>
              <a:gdLst/>
              <a:ahLst/>
              <a:cxnLst/>
              <a:rect l="l" t="t" r="r" b="b"/>
              <a:pathLst>
                <a:path w="786" h="1558" extrusionOk="0">
                  <a:moveTo>
                    <a:pt x="0" y="1"/>
                  </a:moveTo>
                  <a:lnTo>
                    <a:pt x="0" y="1557"/>
                  </a:lnTo>
                  <a:lnTo>
                    <a:pt x="786" y="1557"/>
                  </a:lnTo>
                  <a:lnTo>
                    <a:pt x="78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89"/>
            <p:cNvSpPr/>
            <p:nvPr/>
          </p:nvSpPr>
          <p:spPr>
            <a:xfrm>
              <a:off x="4937702" y="2198570"/>
              <a:ext cx="36025" cy="47081"/>
            </a:xfrm>
            <a:custGeom>
              <a:avLst/>
              <a:gdLst/>
              <a:ahLst/>
              <a:cxnLst/>
              <a:rect l="l" t="t" r="r" b="b"/>
              <a:pathLst>
                <a:path w="1336" h="1746" extrusionOk="0">
                  <a:moveTo>
                    <a:pt x="724" y="0"/>
                  </a:moveTo>
                  <a:lnTo>
                    <a:pt x="1" y="300"/>
                  </a:lnTo>
                  <a:lnTo>
                    <a:pt x="613" y="1745"/>
                  </a:lnTo>
                  <a:lnTo>
                    <a:pt x="1336" y="1446"/>
                  </a:lnTo>
                  <a:lnTo>
                    <a:pt x="724"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9"/>
            <p:cNvSpPr/>
            <p:nvPr/>
          </p:nvSpPr>
          <p:spPr>
            <a:xfrm>
              <a:off x="4882179" y="2234165"/>
              <a:ext cx="44546" cy="44546"/>
            </a:xfrm>
            <a:custGeom>
              <a:avLst/>
              <a:gdLst/>
              <a:ahLst/>
              <a:cxnLst/>
              <a:rect l="l" t="t" r="r" b="b"/>
              <a:pathLst>
                <a:path w="1652" h="1652" extrusionOk="0">
                  <a:moveTo>
                    <a:pt x="551" y="0"/>
                  </a:moveTo>
                  <a:lnTo>
                    <a:pt x="1" y="551"/>
                  </a:lnTo>
                  <a:lnTo>
                    <a:pt x="1101" y="1651"/>
                  </a:lnTo>
                  <a:lnTo>
                    <a:pt x="1651" y="1101"/>
                  </a:lnTo>
                  <a:lnTo>
                    <a:pt x="551"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9"/>
            <p:cNvSpPr/>
            <p:nvPr/>
          </p:nvSpPr>
          <p:spPr>
            <a:xfrm>
              <a:off x="4846583" y="2290093"/>
              <a:ext cx="47081" cy="35621"/>
            </a:xfrm>
            <a:custGeom>
              <a:avLst/>
              <a:gdLst/>
              <a:ahLst/>
              <a:cxnLst/>
              <a:rect l="l" t="t" r="r" b="b"/>
              <a:pathLst>
                <a:path w="1746" h="1321" extrusionOk="0">
                  <a:moveTo>
                    <a:pt x="300" y="1"/>
                  </a:moveTo>
                  <a:lnTo>
                    <a:pt x="1" y="724"/>
                  </a:lnTo>
                  <a:lnTo>
                    <a:pt x="1446" y="1321"/>
                  </a:lnTo>
                  <a:lnTo>
                    <a:pt x="1745" y="598"/>
                  </a:lnTo>
                  <a:lnTo>
                    <a:pt x="300"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9"/>
            <p:cNvSpPr/>
            <p:nvPr/>
          </p:nvSpPr>
          <p:spPr>
            <a:xfrm>
              <a:off x="4836849" y="2357913"/>
              <a:ext cx="42416" cy="21194"/>
            </a:xfrm>
            <a:custGeom>
              <a:avLst/>
              <a:gdLst/>
              <a:ahLst/>
              <a:cxnLst/>
              <a:rect l="l" t="t" r="r" b="b"/>
              <a:pathLst>
                <a:path w="1573" h="786" extrusionOk="0">
                  <a:moveTo>
                    <a:pt x="1" y="0"/>
                  </a:moveTo>
                  <a:lnTo>
                    <a:pt x="1" y="786"/>
                  </a:lnTo>
                  <a:lnTo>
                    <a:pt x="1572" y="786"/>
                  </a:lnTo>
                  <a:lnTo>
                    <a:pt x="1572"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9"/>
            <p:cNvSpPr/>
            <p:nvPr/>
          </p:nvSpPr>
          <p:spPr>
            <a:xfrm>
              <a:off x="4846583" y="2410902"/>
              <a:ext cx="47081" cy="36025"/>
            </a:xfrm>
            <a:custGeom>
              <a:avLst/>
              <a:gdLst/>
              <a:ahLst/>
              <a:cxnLst/>
              <a:rect l="l" t="t" r="r" b="b"/>
              <a:pathLst>
                <a:path w="1746" h="1336" extrusionOk="0">
                  <a:moveTo>
                    <a:pt x="1446" y="0"/>
                  </a:moveTo>
                  <a:lnTo>
                    <a:pt x="1" y="612"/>
                  </a:lnTo>
                  <a:lnTo>
                    <a:pt x="300" y="1335"/>
                  </a:lnTo>
                  <a:lnTo>
                    <a:pt x="1745" y="723"/>
                  </a:lnTo>
                  <a:lnTo>
                    <a:pt x="1446"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9"/>
            <p:cNvSpPr/>
            <p:nvPr/>
          </p:nvSpPr>
          <p:spPr>
            <a:xfrm>
              <a:off x="4881774" y="2457904"/>
              <a:ext cx="44951" cy="44546"/>
            </a:xfrm>
            <a:custGeom>
              <a:avLst/>
              <a:gdLst/>
              <a:ahLst/>
              <a:cxnLst/>
              <a:rect l="l" t="t" r="r" b="b"/>
              <a:pathLst>
                <a:path w="1667" h="1652" extrusionOk="0">
                  <a:moveTo>
                    <a:pt x="1116" y="1"/>
                  </a:moveTo>
                  <a:lnTo>
                    <a:pt x="0" y="1101"/>
                  </a:lnTo>
                  <a:lnTo>
                    <a:pt x="566" y="1651"/>
                  </a:lnTo>
                  <a:lnTo>
                    <a:pt x="1666" y="551"/>
                  </a:lnTo>
                  <a:lnTo>
                    <a:pt x="111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9"/>
            <p:cNvSpPr/>
            <p:nvPr/>
          </p:nvSpPr>
          <p:spPr>
            <a:xfrm>
              <a:off x="5105513" y="2457904"/>
              <a:ext cx="44951" cy="44546"/>
            </a:xfrm>
            <a:custGeom>
              <a:avLst/>
              <a:gdLst/>
              <a:ahLst/>
              <a:cxnLst/>
              <a:rect l="l" t="t" r="r" b="b"/>
              <a:pathLst>
                <a:path w="1667" h="1652" extrusionOk="0">
                  <a:moveTo>
                    <a:pt x="566" y="1"/>
                  </a:moveTo>
                  <a:lnTo>
                    <a:pt x="1" y="551"/>
                  </a:lnTo>
                  <a:lnTo>
                    <a:pt x="1116" y="1651"/>
                  </a:lnTo>
                  <a:lnTo>
                    <a:pt x="1666" y="1101"/>
                  </a:lnTo>
                  <a:lnTo>
                    <a:pt x="56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9"/>
            <p:cNvSpPr/>
            <p:nvPr/>
          </p:nvSpPr>
          <p:spPr>
            <a:xfrm>
              <a:off x="5138978" y="2411306"/>
              <a:ext cx="47081" cy="35621"/>
            </a:xfrm>
            <a:custGeom>
              <a:avLst/>
              <a:gdLst/>
              <a:ahLst/>
              <a:cxnLst/>
              <a:rect l="l" t="t" r="r" b="b"/>
              <a:pathLst>
                <a:path w="1746" h="1321" extrusionOk="0">
                  <a:moveTo>
                    <a:pt x="300" y="0"/>
                  </a:moveTo>
                  <a:lnTo>
                    <a:pt x="1" y="723"/>
                  </a:lnTo>
                  <a:lnTo>
                    <a:pt x="1446" y="1320"/>
                  </a:lnTo>
                  <a:lnTo>
                    <a:pt x="1746" y="597"/>
                  </a:lnTo>
                  <a:lnTo>
                    <a:pt x="300"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89"/>
            <p:cNvSpPr/>
            <p:nvPr/>
          </p:nvSpPr>
          <p:spPr>
            <a:xfrm>
              <a:off x="5153378" y="2357913"/>
              <a:ext cx="42011" cy="21194"/>
            </a:xfrm>
            <a:custGeom>
              <a:avLst/>
              <a:gdLst/>
              <a:ahLst/>
              <a:cxnLst/>
              <a:rect l="l" t="t" r="r" b="b"/>
              <a:pathLst>
                <a:path w="1558" h="786" extrusionOk="0">
                  <a:moveTo>
                    <a:pt x="1" y="0"/>
                  </a:moveTo>
                  <a:lnTo>
                    <a:pt x="1" y="786"/>
                  </a:lnTo>
                  <a:lnTo>
                    <a:pt x="1557" y="786"/>
                  </a:lnTo>
                  <a:lnTo>
                    <a:pt x="1557"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9"/>
            <p:cNvSpPr/>
            <p:nvPr/>
          </p:nvSpPr>
          <p:spPr>
            <a:xfrm>
              <a:off x="5138978" y="2290093"/>
              <a:ext cx="47081" cy="35621"/>
            </a:xfrm>
            <a:custGeom>
              <a:avLst/>
              <a:gdLst/>
              <a:ahLst/>
              <a:cxnLst/>
              <a:rect l="l" t="t" r="r" b="b"/>
              <a:pathLst>
                <a:path w="1746" h="1321" extrusionOk="0">
                  <a:moveTo>
                    <a:pt x="1446" y="1"/>
                  </a:moveTo>
                  <a:lnTo>
                    <a:pt x="1" y="598"/>
                  </a:lnTo>
                  <a:lnTo>
                    <a:pt x="300" y="1321"/>
                  </a:lnTo>
                  <a:lnTo>
                    <a:pt x="1746" y="709"/>
                  </a:lnTo>
                  <a:lnTo>
                    <a:pt x="144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9"/>
            <p:cNvSpPr/>
            <p:nvPr/>
          </p:nvSpPr>
          <p:spPr>
            <a:xfrm>
              <a:off x="5105513" y="2234165"/>
              <a:ext cx="44951" cy="44951"/>
            </a:xfrm>
            <a:custGeom>
              <a:avLst/>
              <a:gdLst/>
              <a:ahLst/>
              <a:cxnLst/>
              <a:rect l="l" t="t" r="r" b="b"/>
              <a:pathLst>
                <a:path w="1667" h="1667" extrusionOk="0">
                  <a:moveTo>
                    <a:pt x="1116" y="0"/>
                  </a:moveTo>
                  <a:lnTo>
                    <a:pt x="1" y="1101"/>
                  </a:lnTo>
                  <a:lnTo>
                    <a:pt x="566" y="1666"/>
                  </a:lnTo>
                  <a:lnTo>
                    <a:pt x="1666" y="551"/>
                  </a:lnTo>
                  <a:lnTo>
                    <a:pt x="1116"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9"/>
            <p:cNvSpPr/>
            <p:nvPr/>
          </p:nvSpPr>
          <p:spPr>
            <a:xfrm>
              <a:off x="5058915" y="2198570"/>
              <a:ext cx="35621" cy="47081"/>
            </a:xfrm>
            <a:custGeom>
              <a:avLst/>
              <a:gdLst/>
              <a:ahLst/>
              <a:cxnLst/>
              <a:rect l="l" t="t" r="r" b="b"/>
              <a:pathLst>
                <a:path w="1321" h="1746" extrusionOk="0">
                  <a:moveTo>
                    <a:pt x="597" y="0"/>
                  </a:moveTo>
                  <a:lnTo>
                    <a:pt x="0" y="1446"/>
                  </a:lnTo>
                  <a:lnTo>
                    <a:pt x="723" y="1745"/>
                  </a:lnTo>
                  <a:lnTo>
                    <a:pt x="1320" y="300"/>
                  </a:lnTo>
                  <a:lnTo>
                    <a:pt x="597"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 name="Google Shape;1443;p89"/>
          <p:cNvSpPr txBox="1"/>
          <p:nvPr/>
        </p:nvSpPr>
        <p:spPr>
          <a:xfrm>
            <a:off x="1429365" y="3313637"/>
            <a:ext cx="2086200" cy="366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Orbitron Black"/>
                <a:ea typeface="Orbitron Black"/>
                <a:cs typeface="Orbitron Black"/>
                <a:sym typeface="Orbitron Black"/>
              </a:rPr>
              <a:t>Bing Chat</a:t>
            </a:r>
            <a:endParaRPr sz="1800" dirty="0">
              <a:solidFill>
                <a:schemeClr val="dk1"/>
              </a:solidFill>
              <a:latin typeface="Orbitron Black"/>
              <a:ea typeface="Orbitron Black"/>
              <a:cs typeface="Orbitron Black"/>
              <a:sym typeface="Orbitron Black"/>
            </a:endParaRPr>
          </a:p>
        </p:txBody>
      </p:sp>
      <p:sp>
        <p:nvSpPr>
          <p:cNvPr id="1445" name="Google Shape;1445;p89"/>
          <p:cNvSpPr txBox="1"/>
          <p:nvPr/>
        </p:nvSpPr>
        <p:spPr>
          <a:xfrm>
            <a:off x="5609100" y="3190708"/>
            <a:ext cx="2086200" cy="36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dk1"/>
                </a:solidFill>
                <a:latin typeface="Orbitron Black"/>
                <a:ea typeface="Orbitron Black"/>
                <a:cs typeface="Orbitron Black"/>
                <a:sym typeface="Orbitron Black"/>
              </a:rPr>
              <a:t>L</a:t>
            </a:r>
            <a:r>
              <a:rPr lang="en-US" sz="1800" dirty="0">
                <a:solidFill>
                  <a:schemeClr val="dk1"/>
                </a:solidFill>
                <a:latin typeface="Orbitron Black"/>
                <a:ea typeface="Orbitron Black"/>
                <a:cs typeface="Orbitron Black"/>
                <a:sym typeface="Orbitron Black"/>
              </a:rPr>
              <a:t>l</a:t>
            </a:r>
            <a:r>
              <a:rPr lang="en" sz="1800" dirty="0">
                <a:solidFill>
                  <a:schemeClr val="dk1"/>
                </a:solidFill>
                <a:latin typeface="Orbitron Black"/>
                <a:ea typeface="Orbitron Black"/>
                <a:cs typeface="Orbitron Black"/>
                <a:sym typeface="Orbitron Black"/>
              </a:rPr>
              <a:t>ama 2</a:t>
            </a:r>
            <a:endParaRPr sz="1800" dirty="0">
              <a:solidFill>
                <a:schemeClr val="dk1"/>
              </a:solidFill>
              <a:latin typeface="Orbitron Black"/>
              <a:ea typeface="Orbitron Black"/>
              <a:cs typeface="Orbitron Black"/>
              <a:sym typeface="Orbitron Black"/>
            </a:endParaRPr>
          </a:p>
        </p:txBody>
      </p:sp>
      <p:sp>
        <p:nvSpPr>
          <p:cNvPr id="1447" name="Google Shape;1447;p89"/>
          <p:cNvSpPr txBox="1"/>
          <p:nvPr/>
        </p:nvSpPr>
        <p:spPr>
          <a:xfrm>
            <a:off x="1297025" y="1527875"/>
            <a:ext cx="2086200" cy="366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Orbitron Black"/>
                <a:ea typeface="Orbitron Black"/>
                <a:cs typeface="Orbitron Black"/>
                <a:sym typeface="Orbitron Black"/>
              </a:rPr>
              <a:t>Chat GPT</a:t>
            </a:r>
            <a:endParaRPr sz="1800" dirty="0">
              <a:solidFill>
                <a:schemeClr val="dk1"/>
              </a:solidFill>
              <a:latin typeface="Orbitron Black"/>
              <a:ea typeface="Orbitron Black"/>
              <a:cs typeface="Orbitron Black"/>
              <a:sym typeface="Orbitron Black"/>
            </a:endParaRPr>
          </a:p>
        </p:txBody>
      </p:sp>
      <p:sp>
        <p:nvSpPr>
          <p:cNvPr id="1448" name="Google Shape;1448;p89"/>
          <p:cNvSpPr txBox="1"/>
          <p:nvPr/>
        </p:nvSpPr>
        <p:spPr>
          <a:xfrm>
            <a:off x="5441400" y="1507925"/>
            <a:ext cx="2086200" cy="366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800" dirty="0">
                <a:solidFill>
                  <a:schemeClr val="dk1"/>
                </a:solidFill>
                <a:latin typeface="Orbitron Black"/>
                <a:ea typeface="Orbitron Black"/>
                <a:cs typeface="Orbitron Black"/>
                <a:sym typeface="Orbitron Black"/>
              </a:rPr>
              <a:t>Bard</a:t>
            </a:r>
            <a:endParaRPr sz="1800" dirty="0">
              <a:solidFill>
                <a:schemeClr val="dk1"/>
              </a:solidFill>
              <a:latin typeface="Orbitron Black"/>
              <a:ea typeface="Orbitron Black"/>
              <a:cs typeface="Orbitron Black"/>
              <a:sym typeface="Orbitron Black"/>
            </a:endParaRPr>
          </a:p>
        </p:txBody>
      </p:sp>
      <p:sp>
        <p:nvSpPr>
          <p:cNvPr id="1449" name="Google Shape;1449;p8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Modelos de Generacion de Texto</a:t>
            </a:r>
            <a:endParaRPr dirty="0"/>
          </a:p>
        </p:txBody>
      </p:sp>
      <p:sp>
        <p:nvSpPr>
          <p:cNvPr id="1450" name="Google Shape;1450;p89">
            <a:hlinkClick r:id="" action="ppaction://hlinkshowjump?jump=nextslide"/>
          </p:cNvPr>
          <p:cNvSpPr/>
          <p:nvPr/>
        </p:nvSpPr>
        <p:spPr>
          <a:xfrm>
            <a:off x="161087" y="2357667"/>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9">
            <a:hlinkClick r:id="rId3" action="ppaction://hlinksldjump"/>
          </p:cNvPr>
          <p:cNvSpPr/>
          <p:nvPr/>
        </p:nvSpPr>
        <p:spPr>
          <a:xfrm>
            <a:off x="161087" y="2607572"/>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9"/>
          <p:cNvSpPr/>
          <p:nvPr/>
        </p:nvSpPr>
        <p:spPr>
          <a:xfrm>
            <a:off x="161087" y="2857477"/>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 action="ppaction://noaction">
                  <a:extLst>
                    <a:ext uri="{A12FA001-AC4F-418D-AE19-62706E023703}">
                      <ahyp:hlinkClr xmlns:ahyp="http://schemas.microsoft.com/office/drawing/2018/hyperlinkcolor" val="tx"/>
                    </a:ext>
                  </a:extLst>
                </a:hlinkClick>
              </a:rPr>
              <a:t>2</a:t>
            </a:r>
            <a:endParaRPr sz="1200" b="1">
              <a:solidFill>
                <a:schemeClr val="dk2"/>
              </a:solidFill>
              <a:latin typeface="Darker Grotesque"/>
              <a:ea typeface="Darker Grotesque"/>
              <a:cs typeface="Darker Grotesque"/>
              <a:sym typeface="Darker Grotesque"/>
            </a:endParaRPr>
          </a:p>
        </p:txBody>
      </p:sp>
      <p:sp>
        <p:nvSpPr>
          <p:cNvPr id="1453" name="Google Shape;1453;p89">
            <a:hlinkClick r:id="rId3" action="ppaction://hlinksldjump"/>
          </p:cNvPr>
          <p:cNvSpPr/>
          <p:nvPr/>
        </p:nvSpPr>
        <p:spPr>
          <a:xfrm>
            <a:off x="202192" y="2643804"/>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9">
            <a:hlinkClick r:id="rId3" action="ppaction://hlinksldjump"/>
          </p:cNvPr>
          <p:cNvSpPr/>
          <p:nvPr/>
        </p:nvSpPr>
        <p:spPr>
          <a:xfrm>
            <a:off x="226822" y="2684790"/>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5" name="Google Shape;1455;p89">
            <a:hlinkClick r:id="" action="ppaction://hlinkshowjump?jump=nextslide"/>
          </p:cNvPr>
          <p:cNvCxnSpPr/>
          <p:nvPr/>
        </p:nvCxnSpPr>
        <p:spPr>
          <a:xfrm>
            <a:off x="206887" y="2454393"/>
            <a:ext cx="102000" cy="0"/>
          </a:xfrm>
          <a:prstGeom prst="straightConnector1">
            <a:avLst/>
          </a:prstGeom>
          <a:noFill/>
          <a:ln w="9525" cap="flat" cmpd="sng">
            <a:solidFill>
              <a:schemeClr val="dk2"/>
            </a:solidFill>
            <a:prstDash val="solid"/>
            <a:round/>
            <a:headEnd type="none" w="med" len="med"/>
            <a:tailEnd type="oval" w="med" len="med"/>
          </a:ln>
        </p:spPr>
      </p:cxnSp>
      <p:sp>
        <p:nvSpPr>
          <p:cNvPr id="1456" name="Google Shape;1456;p89">
            <a:hlinkClick r:id="" action="ppaction://hlinkshowjump?jump=previousslide"/>
          </p:cNvPr>
          <p:cNvSpPr/>
          <p:nvPr/>
        </p:nvSpPr>
        <p:spPr>
          <a:xfrm>
            <a:off x="161087" y="3107383"/>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7" name="Google Shape;1457;p89">
            <a:hlinkClick r:id="" action="ppaction://hlinkshowjump?jump=previousslide"/>
          </p:cNvPr>
          <p:cNvCxnSpPr/>
          <p:nvPr/>
        </p:nvCxnSpPr>
        <p:spPr>
          <a:xfrm>
            <a:off x="206887" y="3204106"/>
            <a:ext cx="102000" cy="0"/>
          </a:xfrm>
          <a:prstGeom prst="straightConnector1">
            <a:avLst/>
          </a:prstGeom>
          <a:noFill/>
          <a:ln w="9525" cap="flat" cmpd="sng">
            <a:solidFill>
              <a:schemeClr val="dk2"/>
            </a:solidFill>
            <a:prstDash val="solid"/>
            <a:round/>
            <a:headEnd type="oval" w="med" len="med"/>
            <a:tailEnd type="none" w="med" len="med"/>
          </a:ln>
        </p:spPr>
      </p:cxnSp>
      <p:pic>
        <p:nvPicPr>
          <p:cNvPr id="1026" name="Picture 2" descr="ChatGPT - Wikipedia, la enciclopedia libre">
            <a:extLst>
              <a:ext uri="{FF2B5EF4-FFF2-40B4-BE49-F238E27FC236}">
                <a16:creationId xmlns:a16="http://schemas.microsoft.com/office/drawing/2014/main" id="{7CCF9BB3-04B9-AC6F-CDCD-4775779E17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4819" y="1359426"/>
            <a:ext cx="544760" cy="54476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Bing Chat Logo and symbol, meaning, history, PNG, brand">
            <a:extLst>
              <a:ext uri="{FF2B5EF4-FFF2-40B4-BE49-F238E27FC236}">
                <a16:creationId xmlns:a16="http://schemas.microsoft.com/office/drawing/2014/main" id="{90107128-1EA1-F330-9541-DB1CADA3C7E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832" r="19944"/>
          <a:stretch/>
        </p:blipFill>
        <p:spPr bwMode="auto">
          <a:xfrm>
            <a:off x="1327146" y="3107383"/>
            <a:ext cx="786967" cy="72280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ard AI - All You Need to Know | Perfomatix">
            <a:extLst>
              <a:ext uri="{FF2B5EF4-FFF2-40B4-BE49-F238E27FC236}">
                <a16:creationId xmlns:a16="http://schemas.microsoft.com/office/drawing/2014/main" id="{6199F967-AEF0-07B8-C242-944EFBA4E4C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2646" r="31290"/>
          <a:stretch/>
        </p:blipFill>
        <p:spPr bwMode="auto">
          <a:xfrm>
            <a:off x="6993466" y="1337260"/>
            <a:ext cx="734052" cy="101774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Meta Offers Companies Free Use of Llama 2 Language Model">
            <a:extLst>
              <a:ext uri="{FF2B5EF4-FFF2-40B4-BE49-F238E27FC236}">
                <a16:creationId xmlns:a16="http://schemas.microsoft.com/office/drawing/2014/main" id="{40BF624E-1D56-FCB6-ADC8-44E8F5A1BC6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36985" y="2812361"/>
            <a:ext cx="1364983" cy="7676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101"/>
          <p:cNvSpPr txBox="1">
            <a:spLocks noGrp="1"/>
          </p:cNvSpPr>
          <p:nvPr>
            <p:ph type="title"/>
          </p:nvPr>
        </p:nvSpPr>
        <p:spPr>
          <a:xfrm>
            <a:off x="720000" y="176097"/>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dirty="0"/>
              <a:t>Personajes</a:t>
            </a:r>
          </a:p>
        </p:txBody>
      </p:sp>
      <p:pic>
        <p:nvPicPr>
          <p:cNvPr id="6146" name="Picture 2" descr="character lora">
            <a:extLst>
              <a:ext uri="{FF2B5EF4-FFF2-40B4-BE49-F238E27FC236}">
                <a16:creationId xmlns:a16="http://schemas.microsoft.com/office/drawing/2014/main" id="{24CAD594-2DA0-8EB0-30E0-3C75676D90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3050" y="748797"/>
            <a:ext cx="5765006" cy="270935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E93E3EB-0934-C464-8969-DFDFD7DF52FF}"/>
              </a:ext>
            </a:extLst>
          </p:cNvPr>
          <p:cNvSpPr txBox="1"/>
          <p:nvPr/>
        </p:nvSpPr>
        <p:spPr>
          <a:xfrm>
            <a:off x="1668066" y="3458150"/>
            <a:ext cx="5639990" cy="307777"/>
          </a:xfrm>
          <a:prstGeom prst="rect">
            <a:avLst/>
          </a:prstGeom>
          <a:noFill/>
        </p:spPr>
        <p:txBody>
          <a:bodyPr wrap="square">
            <a:spAutoFit/>
          </a:bodyPr>
          <a:lstStyle/>
          <a:p>
            <a:r>
              <a:rPr lang="en-US" dirty="0"/>
              <a:t>https://civitai.com/models/55339/the-joker-or-photorealistic-joker-lora</a:t>
            </a:r>
          </a:p>
        </p:txBody>
      </p:sp>
      <p:sp>
        <p:nvSpPr>
          <p:cNvPr id="5" name="TextBox 4">
            <a:extLst>
              <a:ext uri="{FF2B5EF4-FFF2-40B4-BE49-F238E27FC236}">
                <a16:creationId xmlns:a16="http://schemas.microsoft.com/office/drawing/2014/main" id="{297C0418-D86A-12C5-4D21-273788A26D49}"/>
              </a:ext>
            </a:extLst>
          </p:cNvPr>
          <p:cNvSpPr txBox="1"/>
          <p:nvPr/>
        </p:nvSpPr>
        <p:spPr>
          <a:xfrm>
            <a:off x="1668066" y="3876961"/>
            <a:ext cx="5639990" cy="307777"/>
          </a:xfrm>
          <a:prstGeom prst="rect">
            <a:avLst/>
          </a:prstGeom>
          <a:noFill/>
        </p:spPr>
        <p:txBody>
          <a:bodyPr wrap="square">
            <a:spAutoFit/>
          </a:bodyPr>
          <a:lstStyle/>
          <a:p>
            <a:pPr algn="l">
              <a:buFont typeface="Arial" panose="020B0604020202020204" pitchFamily="34" charset="0"/>
              <a:buChar char="•"/>
            </a:pPr>
            <a:r>
              <a:rPr lang="en-US" b="1" i="0" dirty="0">
                <a:solidFill>
                  <a:srgbClr val="000000"/>
                </a:solidFill>
                <a:effectLst/>
                <a:latin typeface="Ubuntu" panose="020B0604020202020204" pitchFamily="34" charset="0"/>
              </a:rPr>
              <a:t>Prompt used</a:t>
            </a:r>
            <a:r>
              <a:rPr lang="en-US" b="0" i="0" dirty="0">
                <a:solidFill>
                  <a:srgbClr val="000000"/>
                </a:solidFill>
                <a:effectLst/>
                <a:latin typeface="Ubuntu" panose="020B0604020202020204" pitchFamily="34" charset="0"/>
              </a:rPr>
              <a:t>: portrait of the joker, high quality, 8k</a:t>
            </a:r>
          </a:p>
        </p:txBody>
      </p:sp>
    </p:spTree>
    <p:extLst>
      <p:ext uri="{BB962C8B-B14F-4D97-AF65-F5344CB8AC3E}">
        <p14:creationId xmlns:p14="http://schemas.microsoft.com/office/powerpoint/2010/main" val="41990194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101"/>
          <p:cNvSpPr txBox="1">
            <a:spLocks noGrp="1"/>
          </p:cNvSpPr>
          <p:nvPr>
            <p:ph type="title"/>
          </p:nvPr>
        </p:nvSpPr>
        <p:spPr>
          <a:xfrm>
            <a:off x="720000" y="176097"/>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dirty="0"/>
              <a:t>Estilo</a:t>
            </a:r>
          </a:p>
        </p:txBody>
      </p:sp>
      <p:sp>
        <p:nvSpPr>
          <p:cNvPr id="5" name="TextBox 4">
            <a:extLst>
              <a:ext uri="{FF2B5EF4-FFF2-40B4-BE49-F238E27FC236}">
                <a16:creationId xmlns:a16="http://schemas.microsoft.com/office/drawing/2014/main" id="{297C0418-D86A-12C5-4D21-273788A26D49}"/>
              </a:ext>
            </a:extLst>
          </p:cNvPr>
          <p:cNvSpPr txBox="1"/>
          <p:nvPr/>
        </p:nvSpPr>
        <p:spPr>
          <a:xfrm>
            <a:off x="1668066" y="3876961"/>
            <a:ext cx="5639990" cy="523220"/>
          </a:xfrm>
          <a:prstGeom prst="rect">
            <a:avLst/>
          </a:prstGeom>
          <a:noFill/>
        </p:spPr>
        <p:txBody>
          <a:bodyPr wrap="square">
            <a:spAutoFit/>
          </a:bodyPr>
          <a:lstStyle/>
          <a:p>
            <a:pPr algn="l">
              <a:buFont typeface="Arial" panose="020B0604020202020204" pitchFamily="34" charset="0"/>
              <a:buChar char="•"/>
            </a:pPr>
            <a:r>
              <a:rPr lang="en-US" b="1" i="0" dirty="0">
                <a:solidFill>
                  <a:srgbClr val="000000"/>
                </a:solidFill>
                <a:effectLst/>
                <a:latin typeface="Ubuntu" panose="020B0504030602030204" pitchFamily="34" charset="0"/>
              </a:rPr>
              <a:t>Prompt used</a:t>
            </a:r>
            <a:r>
              <a:rPr lang="en-US" b="0" i="0" dirty="0">
                <a:solidFill>
                  <a:srgbClr val="000000"/>
                </a:solidFill>
                <a:effectLst/>
                <a:latin typeface="Ubuntu" panose="020B0504030602030204" pitchFamily="34" charset="0"/>
              </a:rPr>
              <a:t>: arcane style, 1girl, pink hair, long hair, one braid, white shirt, coat, yellow eyes, looking at viewer, city street</a:t>
            </a:r>
          </a:p>
        </p:txBody>
      </p:sp>
      <p:pic>
        <p:nvPicPr>
          <p:cNvPr id="7170" name="Picture 2" descr="style lora">
            <a:extLst>
              <a:ext uri="{FF2B5EF4-FFF2-40B4-BE49-F238E27FC236}">
                <a16:creationId xmlns:a16="http://schemas.microsoft.com/office/drawing/2014/main" id="{48028943-5F43-F0C7-C5B3-F994A5B1F3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8384" y="748797"/>
            <a:ext cx="5405465" cy="254038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65F26A4-8F25-6311-1E8E-672F047C4548}"/>
              </a:ext>
            </a:extLst>
          </p:cNvPr>
          <p:cNvSpPr txBox="1"/>
          <p:nvPr/>
        </p:nvSpPr>
        <p:spPr>
          <a:xfrm>
            <a:off x="1668066" y="3371536"/>
            <a:ext cx="5644896" cy="307777"/>
          </a:xfrm>
          <a:prstGeom prst="rect">
            <a:avLst/>
          </a:prstGeom>
          <a:noFill/>
        </p:spPr>
        <p:txBody>
          <a:bodyPr wrap="square">
            <a:spAutoFit/>
          </a:bodyPr>
          <a:lstStyle/>
          <a:p>
            <a:r>
              <a:rPr lang="en-US" dirty="0"/>
              <a:t>https://civitai.com/models/7094/arcane-style-lora</a:t>
            </a:r>
          </a:p>
        </p:txBody>
      </p:sp>
    </p:spTree>
    <p:extLst>
      <p:ext uri="{BB962C8B-B14F-4D97-AF65-F5344CB8AC3E}">
        <p14:creationId xmlns:p14="http://schemas.microsoft.com/office/powerpoint/2010/main" val="506715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101"/>
          <p:cNvSpPr txBox="1">
            <a:spLocks noGrp="1"/>
          </p:cNvSpPr>
          <p:nvPr>
            <p:ph type="title"/>
          </p:nvPr>
        </p:nvSpPr>
        <p:spPr>
          <a:xfrm>
            <a:off x="720000" y="176097"/>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dirty="0"/>
              <a:t>Concept</a:t>
            </a:r>
          </a:p>
        </p:txBody>
      </p:sp>
      <p:sp>
        <p:nvSpPr>
          <p:cNvPr id="5" name="TextBox 4">
            <a:extLst>
              <a:ext uri="{FF2B5EF4-FFF2-40B4-BE49-F238E27FC236}">
                <a16:creationId xmlns:a16="http://schemas.microsoft.com/office/drawing/2014/main" id="{297C0418-D86A-12C5-4D21-273788A26D49}"/>
              </a:ext>
            </a:extLst>
          </p:cNvPr>
          <p:cNvSpPr txBox="1"/>
          <p:nvPr/>
        </p:nvSpPr>
        <p:spPr>
          <a:xfrm>
            <a:off x="1668066" y="3876961"/>
            <a:ext cx="5639990" cy="523220"/>
          </a:xfrm>
          <a:prstGeom prst="rect">
            <a:avLst/>
          </a:prstGeom>
          <a:noFill/>
        </p:spPr>
        <p:txBody>
          <a:bodyPr wrap="square">
            <a:spAutoFit/>
          </a:bodyPr>
          <a:lstStyle/>
          <a:p>
            <a:pPr algn="l">
              <a:buFont typeface="Arial" panose="020B0604020202020204" pitchFamily="34" charset="0"/>
              <a:buChar char="•"/>
            </a:pPr>
            <a:r>
              <a:rPr lang="en-US" b="1" i="0" dirty="0">
                <a:solidFill>
                  <a:srgbClr val="000000"/>
                </a:solidFill>
                <a:effectLst/>
                <a:latin typeface="Ubuntu" panose="020B0504030602030204" pitchFamily="34" charset="0"/>
              </a:rPr>
              <a:t>Prompt used</a:t>
            </a:r>
            <a:r>
              <a:rPr lang="en-US" b="0" i="0" dirty="0">
                <a:solidFill>
                  <a:srgbClr val="000000"/>
                </a:solidFill>
                <a:effectLst/>
                <a:latin typeface="Ubuntu" panose="020B0504030602030204" pitchFamily="34" charset="0"/>
              </a:rPr>
              <a:t>: ballerina, dancing, translucent, glass sculpture, reflection</a:t>
            </a:r>
          </a:p>
        </p:txBody>
      </p:sp>
      <p:sp>
        <p:nvSpPr>
          <p:cNvPr id="4" name="TextBox 3">
            <a:extLst>
              <a:ext uri="{FF2B5EF4-FFF2-40B4-BE49-F238E27FC236}">
                <a16:creationId xmlns:a16="http://schemas.microsoft.com/office/drawing/2014/main" id="{865F26A4-8F25-6311-1E8E-672F047C4548}"/>
              </a:ext>
            </a:extLst>
          </p:cNvPr>
          <p:cNvSpPr txBox="1"/>
          <p:nvPr/>
        </p:nvSpPr>
        <p:spPr>
          <a:xfrm>
            <a:off x="1668066" y="3371536"/>
            <a:ext cx="5644896" cy="307777"/>
          </a:xfrm>
          <a:prstGeom prst="rect">
            <a:avLst/>
          </a:prstGeom>
          <a:noFill/>
        </p:spPr>
        <p:txBody>
          <a:bodyPr wrap="square">
            <a:spAutoFit/>
          </a:bodyPr>
          <a:lstStyle/>
          <a:p>
            <a:r>
              <a:rPr lang="en-US" dirty="0"/>
              <a:t>https://civitai.com/models/11203/glass-sculptures</a:t>
            </a:r>
          </a:p>
        </p:txBody>
      </p:sp>
      <p:pic>
        <p:nvPicPr>
          <p:cNvPr id="8194" name="Picture 2" descr="concept lora">
            <a:extLst>
              <a:ext uri="{FF2B5EF4-FFF2-40B4-BE49-F238E27FC236}">
                <a16:creationId xmlns:a16="http://schemas.microsoft.com/office/drawing/2014/main" id="{06B82640-9310-C846-87A8-8EE0480A9C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8066" y="743319"/>
            <a:ext cx="5364480" cy="2521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49420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101"/>
          <p:cNvSpPr txBox="1">
            <a:spLocks noGrp="1"/>
          </p:cNvSpPr>
          <p:nvPr>
            <p:ph type="title"/>
          </p:nvPr>
        </p:nvSpPr>
        <p:spPr>
          <a:xfrm>
            <a:off x="720000" y="176097"/>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dirty="0"/>
              <a:t>Pose</a:t>
            </a:r>
          </a:p>
        </p:txBody>
      </p:sp>
      <p:sp>
        <p:nvSpPr>
          <p:cNvPr id="5" name="TextBox 4">
            <a:extLst>
              <a:ext uri="{FF2B5EF4-FFF2-40B4-BE49-F238E27FC236}">
                <a16:creationId xmlns:a16="http://schemas.microsoft.com/office/drawing/2014/main" id="{297C0418-D86A-12C5-4D21-273788A26D49}"/>
              </a:ext>
            </a:extLst>
          </p:cNvPr>
          <p:cNvSpPr txBox="1"/>
          <p:nvPr/>
        </p:nvSpPr>
        <p:spPr>
          <a:xfrm>
            <a:off x="1668066" y="3876961"/>
            <a:ext cx="5639990" cy="523220"/>
          </a:xfrm>
          <a:prstGeom prst="rect">
            <a:avLst/>
          </a:prstGeom>
          <a:noFill/>
        </p:spPr>
        <p:txBody>
          <a:bodyPr wrap="square">
            <a:spAutoFit/>
          </a:bodyPr>
          <a:lstStyle/>
          <a:p>
            <a:pPr algn="l">
              <a:buFont typeface="Arial" panose="020B0604020202020204" pitchFamily="34" charset="0"/>
              <a:buChar char="•"/>
            </a:pPr>
            <a:r>
              <a:rPr lang="en-US" b="1" i="0" dirty="0">
                <a:solidFill>
                  <a:srgbClr val="000000"/>
                </a:solidFill>
                <a:effectLst/>
                <a:latin typeface="Ubuntu" panose="020B0504030602030204" pitchFamily="34" charset="0"/>
              </a:rPr>
              <a:t>Prompt used</a:t>
            </a:r>
            <a:r>
              <a:rPr lang="en-US" b="0" i="0" dirty="0">
                <a:solidFill>
                  <a:srgbClr val="000000"/>
                </a:solidFill>
                <a:effectLst/>
                <a:latin typeface="Ubuntu" panose="020B0504030602030204" pitchFamily="34" charset="0"/>
              </a:rPr>
              <a:t>: solo, male focus, sitting, head down, short black hair, hooded jacket, jeans, sneakers</a:t>
            </a:r>
          </a:p>
        </p:txBody>
      </p:sp>
      <p:sp>
        <p:nvSpPr>
          <p:cNvPr id="4" name="TextBox 3">
            <a:extLst>
              <a:ext uri="{FF2B5EF4-FFF2-40B4-BE49-F238E27FC236}">
                <a16:creationId xmlns:a16="http://schemas.microsoft.com/office/drawing/2014/main" id="{865F26A4-8F25-6311-1E8E-672F047C4548}"/>
              </a:ext>
            </a:extLst>
          </p:cNvPr>
          <p:cNvSpPr txBox="1"/>
          <p:nvPr/>
        </p:nvSpPr>
        <p:spPr>
          <a:xfrm>
            <a:off x="1668066" y="3371536"/>
            <a:ext cx="5644896" cy="307777"/>
          </a:xfrm>
          <a:prstGeom prst="rect">
            <a:avLst/>
          </a:prstGeom>
          <a:noFill/>
        </p:spPr>
        <p:txBody>
          <a:bodyPr wrap="square">
            <a:spAutoFit/>
          </a:bodyPr>
          <a:lstStyle/>
          <a:p>
            <a:r>
              <a:rPr lang="en-US" dirty="0"/>
              <a:t>https://civitai.com/models/51900/shinji-in-a-chair-or-meme</a:t>
            </a:r>
          </a:p>
        </p:txBody>
      </p:sp>
      <p:pic>
        <p:nvPicPr>
          <p:cNvPr id="9218" name="Picture 2" descr="pose lora">
            <a:extLst>
              <a:ext uri="{FF2B5EF4-FFF2-40B4-BE49-F238E27FC236}">
                <a16:creationId xmlns:a16="http://schemas.microsoft.com/office/drawing/2014/main" id="{9F6A22AA-A788-796C-95AD-13B826107E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2768" y="825391"/>
            <a:ext cx="5254752" cy="2469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10517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15"/>
        <p:cNvGrpSpPr/>
        <p:nvPr/>
      </p:nvGrpSpPr>
      <p:grpSpPr>
        <a:xfrm>
          <a:off x="0" y="0"/>
          <a:ext cx="0" cy="0"/>
          <a:chOff x="0" y="0"/>
          <a:chExt cx="0" cy="0"/>
        </a:xfrm>
      </p:grpSpPr>
      <p:pic>
        <p:nvPicPr>
          <p:cNvPr id="2416" name="Google Shape;2416;p118"/>
          <p:cNvPicPr preferRelativeResize="0"/>
          <p:nvPr/>
        </p:nvPicPr>
        <p:blipFill rotWithShape="1">
          <a:blip r:embed="rId3">
            <a:alphaModFix/>
          </a:blip>
          <a:srcRect l="1668" t="1869" r="57428" b="5598"/>
          <a:stretch/>
        </p:blipFill>
        <p:spPr>
          <a:xfrm>
            <a:off x="5013900" y="-91650"/>
            <a:ext cx="4125552" cy="5249699"/>
          </a:xfrm>
          <a:prstGeom prst="rect">
            <a:avLst/>
          </a:prstGeom>
          <a:noFill/>
          <a:ln>
            <a:noFill/>
          </a:ln>
        </p:spPr>
      </p:pic>
      <p:sp>
        <p:nvSpPr>
          <p:cNvPr id="2418" name="Google Shape;2418;p118"/>
          <p:cNvSpPr/>
          <p:nvPr/>
        </p:nvSpPr>
        <p:spPr>
          <a:xfrm>
            <a:off x="729900" y="1994923"/>
            <a:ext cx="3610172" cy="538276"/>
          </a:xfrm>
          <a:prstGeom prst="rect">
            <a:avLst/>
          </a:prstGeom>
        </p:spPr>
        <p:txBody>
          <a:bodyPr>
            <a:prstTxWarp prst="textPlain">
              <a:avLst/>
            </a:prstTxWarp>
          </a:bodyPr>
          <a:lstStyle/>
          <a:p>
            <a:pPr lvl="0" algn="ctr"/>
            <a:r>
              <a:rPr lang="en-US" b="0" i="0" dirty="0">
                <a:ln>
                  <a:noFill/>
                </a:ln>
                <a:gradFill>
                  <a:gsLst>
                    <a:gs pos="0">
                      <a:srgbClr val="8DF1FF"/>
                    </a:gs>
                    <a:gs pos="30000">
                      <a:srgbClr val="F2CEFF"/>
                    </a:gs>
                    <a:gs pos="100000">
                      <a:srgbClr val="0445FF"/>
                    </a:gs>
                  </a:gsLst>
                  <a:lin ang="8099331" scaled="0"/>
                </a:gradFill>
                <a:latin typeface="Orbitron;900"/>
              </a:rPr>
              <a:t>Gracias</a:t>
            </a:r>
            <a:endParaRPr b="0" i="0" dirty="0">
              <a:ln>
                <a:noFill/>
              </a:ln>
              <a:gradFill>
                <a:gsLst>
                  <a:gs pos="0">
                    <a:srgbClr val="8DF1FF"/>
                  </a:gs>
                  <a:gs pos="30000">
                    <a:srgbClr val="F2CEFF"/>
                  </a:gs>
                  <a:gs pos="100000">
                    <a:srgbClr val="0445FF"/>
                  </a:gs>
                </a:gsLst>
                <a:lin ang="8099331" scaled="0"/>
              </a:gradFill>
              <a:latin typeface="Orbitron;900"/>
            </a:endParaRPr>
          </a:p>
        </p:txBody>
      </p:sp>
      <p:sp>
        <p:nvSpPr>
          <p:cNvPr id="2419" name="Google Shape;2419;p118"/>
          <p:cNvSpPr txBox="1">
            <a:spLocks noGrp="1"/>
          </p:cNvSpPr>
          <p:nvPr>
            <p:ph type="ctrTitle"/>
          </p:nvPr>
        </p:nvSpPr>
        <p:spPr>
          <a:xfrm>
            <a:off x="597501" y="1858161"/>
            <a:ext cx="4284000" cy="81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Gracias</a:t>
            </a:r>
            <a:endParaRPr dirty="0"/>
          </a:p>
        </p:txBody>
      </p:sp>
      <p:sp>
        <p:nvSpPr>
          <p:cNvPr id="2437" name="Google Shape;2437;p118">
            <a:hlinkClick r:id="" action="ppaction://hlinkshowjump?jump=nextslide"/>
          </p:cNvPr>
          <p:cNvSpPr/>
          <p:nvPr/>
        </p:nvSpPr>
        <p:spPr>
          <a:xfrm>
            <a:off x="271492" y="222512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18">
            <a:hlinkClick r:id="rId4" action="ppaction://hlinksldjump"/>
          </p:cNvPr>
          <p:cNvSpPr/>
          <p:nvPr/>
        </p:nvSpPr>
        <p:spPr>
          <a:xfrm>
            <a:off x="271492" y="247502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18">
            <a:hlinkClick r:id="" action="ppaction://hlinkshowjump?jump=previousslide"/>
          </p:cNvPr>
          <p:cNvSpPr/>
          <p:nvPr/>
        </p:nvSpPr>
        <p:spPr>
          <a:xfrm>
            <a:off x="271492" y="272493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endParaRPr sz="1200" b="1">
              <a:solidFill>
                <a:schemeClr val="dk2"/>
              </a:solidFill>
              <a:latin typeface="Darker Grotesque"/>
              <a:ea typeface="Darker Grotesque"/>
              <a:cs typeface="Darker Grotesque"/>
              <a:sym typeface="Darker Grotesque"/>
            </a:endParaRPr>
          </a:p>
        </p:txBody>
      </p:sp>
      <p:sp>
        <p:nvSpPr>
          <p:cNvPr id="2440" name="Google Shape;2440;p118">
            <a:hlinkClick r:id="rId4" action="ppaction://hlinksldjump"/>
          </p:cNvPr>
          <p:cNvSpPr/>
          <p:nvPr/>
        </p:nvSpPr>
        <p:spPr>
          <a:xfrm>
            <a:off x="312597" y="251126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18">
            <a:hlinkClick r:id="rId4" action="ppaction://hlinksldjump"/>
          </p:cNvPr>
          <p:cNvSpPr/>
          <p:nvPr/>
        </p:nvSpPr>
        <p:spPr>
          <a:xfrm>
            <a:off x="337227" y="255224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2" name="Google Shape;2442;p118">
            <a:hlinkClick r:id="" action="ppaction://hlinkshowjump?jump=nextslide"/>
          </p:cNvPr>
          <p:cNvCxnSpPr/>
          <p:nvPr/>
        </p:nvCxnSpPr>
        <p:spPr>
          <a:xfrm>
            <a:off x="317292" y="2321850"/>
            <a:ext cx="102000" cy="0"/>
          </a:xfrm>
          <a:prstGeom prst="straightConnector1">
            <a:avLst/>
          </a:prstGeom>
          <a:noFill/>
          <a:ln w="9525" cap="flat" cmpd="sng">
            <a:solidFill>
              <a:schemeClr val="dk2"/>
            </a:solidFill>
            <a:prstDash val="solid"/>
            <a:round/>
            <a:headEnd type="none" w="med" len="med"/>
            <a:tailEnd type="oval" w="med" len="med"/>
          </a:ln>
        </p:spPr>
      </p:cxnSp>
      <p:cxnSp>
        <p:nvCxnSpPr>
          <p:cNvPr id="2443" name="Google Shape;2443;p118">
            <a:hlinkClick r:id="" action="ppaction://hlinkshowjump?jump=previousslide"/>
          </p:cNvPr>
          <p:cNvCxnSpPr/>
          <p:nvPr/>
        </p:nvCxnSpPr>
        <p:spPr>
          <a:xfrm>
            <a:off x="317292" y="2821638"/>
            <a:ext cx="102000" cy="0"/>
          </a:xfrm>
          <a:prstGeom prst="straightConnector1">
            <a:avLst/>
          </a:prstGeom>
          <a:noFill/>
          <a:ln w="9525" cap="flat" cmpd="sng">
            <a:solidFill>
              <a:schemeClr val="dk2"/>
            </a:solidFill>
            <a:prstDash val="solid"/>
            <a:round/>
            <a:headEnd type="oval"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71" name="Google Shape;1371;p89"/>
          <p:cNvSpPr txBox="1"/>
          <p:nvPr/>
        </p:nvSpPr>
        <p:spPr>
          <a:xfrm>
            <a:off x="1487029" y="3522356"/>
            <a:ext cx="1918500" cy="66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dk1"/>
                </a:solidFill>
                <a:latin typeface="Darker Grotesque"/>
                <a:ea typeface="Darker Grotesque"/>
                <a:cs typeface="Darker Grotesque"/>
                <a:sym typeface="Darker Grotesque"/>
              </a:rPr>
              <a:t>Dreambooth y LoRA</a:t>
            </a:r>
            <a:endParaRPr dirty="0">
              <a:solidFill>
                <a:schemeClr val="dk1"/>
              </a:solidFill>
              <a:latin typeface="Darker Grotesque"/>
              <a:ea typeface="Darker Grotesque"/>
              <a:cs typeface="Darker Grotesque"/>
              <a:sym typeface="Darker Grotesque"/>
            </a:endParaRPr>
          </a:p>
        </p:txBody>
      </p:sp>
      <p:sp>
        <p:nvSpPr>
          <p:cNvPr id="1374" name="Google Shape;1374;p89"/>
          <p:cNvSpPr txBox="1"/>
          <p:nvPr/>
        </p:nvSpPr>
        <p:spPr>
          <a:xfrm>
            <a:off x="4916546" y="1658400"/>
            <a:ext cx="1918500" cy="669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US" dirty="0">
                <a:solidFill>
                  <a:schemeClr val="dk1"/>
                </a:solidFill>
                <a:latin typeface="Darker Grotesque"/>
                <a:ea typeface="Darker Grotesque"/>
                <a:cs typeface="Darker Grotesque"/>
                <a:sym typeface="Darker Grotesque"/>
              </a:rPr>
              <a:t>Face Swapper</a:t>
            </a:r>
          </a:p>
        </p:txBody>
      </p:sp>
      <p:sp>
        <p:nvSpPr>
          <p:cNvPr id="1375" name="Google Shape;1375;p89"/>
          <p:cNvSpPr/>
          <p:nvPr/>
        </p:nvSpPr>
        <p:spPr>
          <a:xfrm>
            <a:off x="3787579" y="2200633"/>
            <a:ext cx="1506112" cy="1559568"/>
          </a:xfrm>
          <a:custGeom>
            <a:avLst/>
            <a:gdLst/>
            <a:ahLst/>
            <a:cxnLst/>
            <a:rect l="l" t="t" r="r" b="b"/>
            <a:pathLst>
              <a:path w="55078" h="55079" extrusionOk="0">
                <a:moveTo>
                  <a:pt x="27687" y="1"/>
                </a:moveTo>
                <a:cubicBezTo>
                  <a:pt x="12280" y="1"/>
                  <a:pt x="0" y="12281"/>
                  <a:pt x="0" y="27391"/>
                </a:cubicBezTo>
                <a:cubicBezTo>
                  <a:pt x="0" y="42524"/>
                  <a:pt x="12280" y="55078"/>
                  <a:pt x="27687" y="55078"/>
                </a:cubicBezTo>
                <a:cubicBezTo>
                  <a:pt x="42798" y="55078"/>
                  <a:pt x="55078" y="42524"/>
                  <a:pt x="55078" y="27391"/>
                </a:cubicBezTo>
                <a:cubicBezTo>
                  <a:pt x="55078" y="12281"/>
                  <a:pt x="42798" y="1"/>
                  <a:pt x="27687" y="1"/>
                </a:cubicBezTo>
                <a:close/>
              </a:path>
            </a:pathLst>
          </a:custGeom>
          <a:solidFill>
            <a:schemeClr val="dk2"/>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 name="Google Shape;1423;p89"/>
          <p:cNvGrpSpPr/>
          <p:nvPr/>
        </p:nvGrpSpPr>
        <p:grpSpPr>
          <a:xfrm>
            <a:off x="4255308" y="2660265"/>
            <a:ext cx="570653" cy="572696"/>
            <a:chOff x="4836849" y="2189239"/>
            <a:chExt cx="358541" cy="359824"/>
          </a:xfrm>
        </p:grpSpPr>
        <p:sp>
          <p:nvSpPr>
            <p:cNvPr id="1424" name="Google Shape;1424;p89"/>
            <p:cNvSpPr/>
            <p:nvPr/>
          </p:nvSpPr>
          <p:spPr>
            <a:xfrm>
              <a:off x="4963536" y="2326147"/>
              <a:ext cx="63179" cy="84320"/>
            </a:xfrm>
            <a:custGeom>
              <a:avLst/>
              <a:gdLst/>
              <a:ahLst/>
              <a:cxnLst/>
              <a:rect l="l" t="t" r="r" b="b"/>
              <a:pathLst>
                <a:path w="2343" h="3127" extrusionOk="0">
                  <a:moveTo>
                    <a:pt x="1557" y="786"/>
                  </a:moveTo>
                  <a:lnTo>
                    <a:pt x="1557" y="1572"/>
                  </a:lnTo>
                  <a:lnTo>
                    <a:pt x="786" y="1572"/>
                  </a:lnTo>
                  <a:lnTo>
                    <a:pt x="786" y="786"/>
                  </a:lnTo>
                  <a:close/>
                  <a:moveTo>
                    <a:pt x="1" y="0"/>
                  </a:moveTo>
                  <a:lnTo>
                    <a:pt x="1" y="3127"/>
                  </a:lnTo>
                  <a:lnTo>
                    <a:pt x="786" y="3127"/>
                  </a:lnTo>
                  <a:lnTo>
                    <a:pt x="786" y="2341"/>
                  </a:lnTo>
                  <a:lnTo>
                    <a:pt x="1557" y="2341"/>
                  </a:lnTo>
                  <a:lnTo>
                    <a:pt x="1557" y="3127"/>
                  </a:lnTo>
                  <a:lnTo>
                    <a:pt x="2343" y="3127"/>
                  </a:lnTo>
                  <a:lnTo>
                    <a:pt x="2343"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9"/>
            <p:cNvSpPr/>
            <p:nvPr/>
          </p:nvSpPr>
          <p:spPr>
            <a:xfrm>
              <a:off x="5047886" y="2326147"/>
              <a:ext cx="21221" cy="84320"/>
            </a:xfrm>
            <a:custGeom>
              <a:avLst/>
              <a:gdLst/>
              <a:ahLst/>
              <a:cxnLst/>
              <a:rect l="l" t="t" r="r" b="b"/>
              <a:pathLst>
                <a:path w="787" h="3127" extrusionOk="0">
                  <a:moveTo>
                    <a:pt x="1" y="0"/>
                  </a:moveTo>
                  <a:lnTo>
                    <a:pt x="1" y="3127"/>
                  </a:lnTo>
                  <a:lnTo>
                    <a:pt x="786" y="3127"/>
                  </a:lnTo>
                  <a:lnTo>
                    <a:pt x="786"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9"/>
            <p:cNvSpPr/>
            <p:nvPr/>
          </p:nvSpPr>
          <p:spPr>
            <a:xfrm>
              <a:off x="4899976" y="2252394"/>
              <a:ext cx="232250" cy="296669"/>
            </a:xfrm>
            <a:custGeom>
              <a:avLst/>
              <a:gdLst/>
              <a:ahLst/>
              <a:cxnLst/>
              <a:rect l="l" t="t" r="r" b="b"/>
              <a:pathLst>
                <a:path w="8613" h="11002" extrusionOk="0">
                  <a:moveTo>
                    <a:pt x="4306" y="787"/>
                  </a:moveTo>
                  <a:cubicBezTo>
                    <a:pt x="5249" y="787"/>
                    <a:pt x="6129" y="1147"/>
                    <a:pt x="6789" y="1807"/>
                  </a:cubicBezTo>
                  <a:cubicBezTo>
                    <a:pt x="7466" y="2467"/>
                    <a:pt x="7826" y="3347"/>
                    <a:pt x="7826" y="4307"/>
                  </a:cubicBezTo>
                  <a:cubicBezTo>
                    <a:pt x="7826" y="5407"/>
                    <a:pt x="7324" y="6427"/>
                    <a:pt x="6460" y="7087"/>
                  </a:cubicBezTo>
                  <a:cubicBezTo>
                    <a:pt x="5941" y="7481"/>
                    <a:pt x="5611" y="8047"/>
                    <a:pt x="5517" y="8659"/>
                  </a:cubicBezTo>
                  <a:lnTo>
                    <a:pt x="3112" y="8659"/>
                  </a:lnTo>
                  <a:cubicBezTo>
                    <a:pt x="3003" y="8047"/>
                    <a:pt x="2672" y="7481"/>
                    <a:pt x="2169" y="7087"/>
                  </a:cubicBezTo>
                  <a:cubicBezTo>
                    <a:pt x="1289" y="6427"/>
                    <a:pt x="803" y="5407"/>
                    <a:pt x="786" y="4307"/>
                  </a:cubicBezTo>
                  <a:cubicBezTo>
                    <a:pt x="786" y="2373"/>
                    <a:pt x="2358" y="802"/>
                    <a:pt x="4291" y="787"/>
                  </a:cubicBezTo>
                  <a:close/>
                  <a:moveTo>
                    <a:pt x="5486" y="9445"/>
                  </a:moveTo>
                  <a:lnTo>
                    <a:pt x="5486" y="10215"/>
                  </a:lnTo>
                  <a:lnTo>
                    <a:pt x="3143" y="10215"/>
                  </a:lnTo>
                  <a:lnTo>
                    <a:pt x="3143" y="9445"/>
                  </a:lnTo>
                  <a:close/>
                  <a:moveTo>
                    <a:pt x="4275" y="1"/>
                  </a:moveTo>
                  <a:cubicBezTo>
                    <a:pt x="1918" y="16"/>
                    <a:pt x="1" y="1949"/>
                    <a:pt x="17" y="4307"/>
                  </a:cubicBezTo>
                  <a:cubicBezTo>
                    <a:pt x="17" y="5658"/>
                    <a:pt x="629" y="6899"/>
                    <a:pt x="1698" y="7716"/>
                  </a:cubicBezTo>
                  <a:cubicBezTo>
                    <a:pt x="2123" y="8030"/>
                    <a:pt x="2358" y="8518"/>
                    <a:pt x="2358" y="9052"/>
                  </a:cubicBezTo>
                  <a:lnTo>
                    <a:pt x="2358" y="11001"/>
                  </a:lnTo>
                  <a:lnTo>
                    <a:pt x="6271" y="11001"/>
                  </a:lnTo>
                  <a:lnTo>
                    <a:pt x="6271" y="9052"/>
                  </a:lnTo>
                  <a:cubicBezTo>
                    <a:pt x="6271" y="8518"/>
                    <a:pt x="6506" y="8030"/>
                    <a:pt x="6931" y="7716"/>
                  </a:cubicBezTo>
                  <a:cubicBezTo>
                    <a:pt x="8000" y="6884"/>
                    <a:pt x="8612" y="5642"/>
                    <a:pt x="8612" y="4307"/>
                  </a:cubicBezTo>
                  <a:cubicBezTo>
                    <a:pt x="8612" y="3144"/>
                    <a:pt x="8157" y="2059"/>
                    <a:pt x="7340" y="1242"/>
                  </a:cubicBezTo>
                  <a:cubicBezTo>
                    <a:pt x="6538" y="441"/>
                    <a:pt x="5454" y="1"/>
                    <a:pt x="4306" y="1"/>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89"/>
            <p:cNvSpPr/>
            <p:nvPr/>
          </p:nvSpPr>
          <p:spPr>
            <a:xfrm>
              <a:off x="5005522" y="2189239"/>
              <a:ext cx="21194" cy="42011"/>
            </a:xfrm>
            <a:custGeom>
              <a:avLst/>
              <a:gdLst/>
              <a:ahLst/>
              <a:cxnLst/>
              <a:rect l="l" t="t" r="r" b="b"/>
              <a:pathLst>
                <a:path w="786" h="1558" extrusionOk="0">
                  <a:moveTo>
                    <a:pt x="0" y="1"/>
                  </a:moveTo>
                  <a:lnTo>
                    <a:pt x="0" y="1557"/>
                  </a:lnTo>
                  <a:lnTo>
                    <a:pt x="786" y="1557"/>
                  </a:lnTo>
                  <a:lnTo>
                    <a:pt x="78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89"/>
            <p:cNvSpPr/>
            <p:nvPr/>
          </p:nvSpPr>
          <p:spPr>
            <a:xfrm>
              <a:off x="4937702" y="2198570"/>
              <a:ext cx="36025" cy="47081"/>
            </a:xfrm>
            <a:custGeom>
              <a:avLst/>
              <a:gdLst/>
              <a:ahLst/>
              <a:cxnLst/>
              <a:rect l="l" t="t" r="r" b="b"/>
              <a:pathLst>
                <a:path w="1336" h="1746" extrusionOk="0">
                  <a:moveTo>
                    <a:pt x="724" y="0"/>
                  </a:moveTo>
                  <a:lnTo>
                    <a:pt x="1" y="300"/>
                  </a:lnTo>
                  <a:lnTo>
                    <a:pt x="613" y="1745"/>
                  </a:lnTo>
                  <a:lnTo>
                    <a:pt x="1336" y="1446"/>
                  </a:lnTo>
                  <a:lnTo>
                    <a:pt x="724"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9"/>
            <p:cNvSpPr/>
            <p:nvPr/>
          </p:nvSpPr>
          <p:spPr>
            <a:xfrm>
              <a:off x="4882179" y="2234165"/>
              <a:ext cx="44546" cy="44546"/>
            </a:xfrm>
            <a:custGeom>
              <a:avLst/>
              <a:gdLst/>
              <a:ahLst/>
              <a:cxnLst/>
              <a:rect l="l" t="t" r="r" b="b"/>
              <a:pathLst>
                <a:path w="1652" h="1652" extrusionOk="0">
                  <a:moveTo>
                    <a:pt x="551" y="0"/>
                  </a:moveTo>
                  <a:lnTo>
                    <a:pt x="1" y="551"/>
                  </a:lnTo>
                  <a:lnTo>
                    <a:pt x="1101" y="1651"/>
                  </a:lnTo>
                  <a:lnTo>
                    <a:pt x="1651" y="1101"/>
                  </a:lnTo>
                  <a:lnTo>
                    <a:pt x="551"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9"/>
            <p:cNvSpPr/>
            <p:nvPr/>
          </p:nvSpPr>
          <p:spPr>
            <a:xfrm>
              <a:off x="4846583" y="2290093"/>
              <a:ext cx="47081" cy="35621"/>
            </a:xfrm>
            <a:custGeom>
              <a:avLst/>
              <a:gdLst/>
              <a:ahLst/>
              <a:cxnLst/>
              <a:rect l="l" t="t" r="r" b="b"/>
              <a:pathLst>
                <a:path w="1746" h="1321" extrusionOk="0">
                  <a:moveTo>
                    <a:pt x="300" y="1"/>
                  </a:moveTo>
                  <a:lnTo>
                    <a:pt x="1" y="724"/>
                  </a:lnTo>
                  <a:lnTo>
                    <a:pt x="1446" y="1321"/>
                  </a:lnTo>
                  <a:lnTo>
                    <a:pt x="1745" y="598"/>
                  </a:lnTo>
                  <a:lnTo>
                    <a:pt x="300"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9"/>
            <p:cNvSpPr/>
            <p:nvPr/>
          </p:nvSpPr>
          <p:spPr>
            <a:xfrm>
              <a:off x="4836849" y="2357913"/>
              <a:ext cx="42416" cy="21194"/>
            </a:xfrm>
            <a:custGeom>
              <a:avLst/>
              <a:gdLst/>
              <a:ahLst/>
              <a:cxnLst/>
              <a:rect l="l" t="t" r="r" b="b"/>
              <a:pathLst>
                <a:path w="1573" h="786" extrusionOk="0">
                  <a:moveTo>
                    <a:pt x="1" y="0"/>
                  </a:moveTo>
                  <a:lnTo>
                    <a:pt x="1" y="786"/>
                  </a:lnTo>
                  <a:lnTo>
                    <a:pt x="1572" y="786"/>
                  </a:lnTo>
                  <a:lnTo>
                    <a:pt x="1572"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9"/>
            <p:cNvSpPr/>
            <p:nvPr/>
          </p:nvSpPr>
          <p:spPr>
            <a:xfrm>
              <a:off x="4846583" y="2410902"/>
              <a:ext cx="47081" cy="36025"/>
            </a:xfrm>
            <a:custGeom>
              <a:avLst/>
              <a:gdLst/>
              <a:ahLst/>
              <a:cxnLst/>
              <a:rect l="l" t="t" r="r" b="b"/>
              <a:pathLst>
                <a:path w="1746" h="1336" extrusionOk="0">
                  <a:moveTo>
                    <a:pt x="1446" y="0"/>
                  </a:moveTo>
                  <a:lnTo>
                    <a:pt x="1" y="612"/>
                  </a:lnTo>
                  <a:lnTo>
                    <a:pt x="300" y="1335"/>
                  </a:lnTo>
                  <a:lnTo>
                    <a:pt x="1745" y="723"/>
                  </a:lnTo>
                  <a:lnTo>
                    <a:pt x="1446"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9"/>
            <p:cNvSpPr/>
            <p:nvPr/>
          </p:nvSpPr>
          <p:spPr>
            <a:xfrm>
              <a:off x="4881774" y="2457904"/>
              <a:ext cx="44951" cy="44546"/>
            </a:xfrm>
            <a:custGeom>
              <a:avLst/>
              <a:gdLst/>
              <a:ahLst/>
              <a:cxnLst/>
              <a:rect l="l" t="t" r="r" b="b"/>
              <a:pathLst>
                <a:path w="1667" h="1652" extrusionOk="0">
                  <a:moveTo>
                    <a:pt x="1116" y="1"/>
                  </a:moveTo>
                  <a:lnTo>
                    <a:pt x="0" y="1101"/>
                  </a:lnTo>
                  <a:lnTo>
                    <a:pt x="566" y="1651"/>
                  </a:lnTo>
                  <a:lnTo>
                    <a:pt x="1666" y="551"/>
                  </a:lnTo>
                  <a:lnTo>
                    <a:pt x="111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9"/>
            <p:cNvSpPr/>
            <p:nvPr/>
          </p:nvSpPr>
          <p:spPr>
            <a:xfrm>
              <a:off x="5105513" y="2457904"/>
              <a:ext cx="44951" cy="44546"/>
            </a:xfrm>
            <a:custGeom>
              <a:avLst/>
              <a:gdLst/>
              <a:ahLst/>
              <a:cxnLst/>
              <a:rect l="l" t="t" r="r" b="b"/>
              <a:pathLst>
                <a:path w="1667" h="1652" extrusionOk="0">
                  <a:moveTo>
                    <a:pt x="566" y="1"/>
                  </a:moveTo>
                  <a:lnTo>
                    <a:pt x="1" y="551"/>
                  </a:lnTo>
                  <a:lnTo>
                    <a:pt x="1116" y="1651"/>
                  </a:lnTo>
                  <a:lnTo>
                    <a:pt x="1666" y="1101"/>
                  </a:lnTo>
                  <a:lnTo>
                    <a:pt x="56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9"/>
            <p:cNvSpPr/>
            <p:nvPr/>
          </p:nvSpPr>
          <p:spPr>
            <a:xfrm>
              <a:off x="5138978" y="2411306"/>
              <a:ext cx="47081" cy="35621"/>
            </a:xfrm>
            <a:custGeom>
              <a:avLst/>
              <a:gdLst/>
              <a:ahLst/>
              <a:cxnLst/>
              <a:rect l="l" t="t" r="r" b="b"/>
              <a:pathLst>
                <a:path w="1746" h="1321" extrusionOk="0">
                  <a:moveTo>
                    <a:pt x="300" y="0"/>
                  </a:moveTo>
                  <a:lnTo>
                    <a:pt x="1" y="723"/>
                  </a:lnTo>
                  <a:lnTo>
                    <a:pt x="1446" y="1320"/>
                  </a:lnTo>
                  <a:lnTo>
                    <a:pt x="1746" y="597"/>
                  </a:lnTo>
                  <a:lnTo>
                    <a:pt x="300"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89"/>
            <p:cNvSpPr/>
            <p:nvPr/>
          </p:nvSpPr>
          <p:spPr>
            <a:xfrm>
              <a:off x="5153378" y="2357913"/>
              <a:ext cx="42011" cy="21194"/>
            </a:xfrm>
            <a:custGeom>
              <a:avLst/>
              <a:gdLst/>
              <a:ahLst/>
              <a:cxnLst/>
              <a:rect l="l" t="t" r="r" b="b"/>
              <a:pathLst>
                <a:path w="1558" h="786" extrusionOk="0">
                  <a:moveTo>
                    <a:pt x="1" y="0"/>
                  </a:moveTo>
                  <a:lnTo>
                    <a:pt x="1" y="786"/>
                  </a:lnTo>
                  <a:lnTo>
                    <a:pt x="1557" y="786"/>
                  </a:lnTo>
                  <a:lnTo>
                    <a:pt x="1557"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9"/>
            <p:cNvSpPr/>
            <p:nvPr/>
          </p:nvSpPr>
          <p:spPr>
            <a:xfrm>
              <a:off x="5138978" y="2290093"/>
              <a:ext cx="47081" cy="35621"/>
            </a:xfrm>
            <a:custGeom>
              <a:avLst/>
              <a:gdLst/>
              <a:ahLst/>
              <a:cxnLst/>
              <a:rect l="l" t="t" r="r" b="b"/>
              <a:pathLst>
                <a:path w="1746" h="1321" extrusionOk="0">
                  <a:moveTo>
                    <a:pt x="1446" y="1"/>
                  </a:moveTo>
                  <a:lnTo>
                    <a:pt x="1" y="598"/>
                  </a:lnTo>
                  <a:lnTo>
                    <a:pt x="300" y="1321"/>
                  </a:lnTo>
                  <a:lnTo>
                    <a:pt x="1746" y="709"/>
                  </a:lnTo>
                  <a:lnTo>
                    <a:pt x="144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9"/>
            <p:cNvSpPr/>
            <p:nvPr/>
          </p:nvSpPr>
          <p:spPr>
            <a:xfrm>
              <a:off x="5105513" y="2234165"/>
              <a:ext cx="44951" cy="44951"/>
            </a:xfrm>
            <a:custGeom>
              <a:avLst/>
              <a:gdLst/>
              <a:ahLst/>
              <a:cxnLst/>
              <a:rect l="l" t="t" r="r" b="b"/>
              <a:pathLst>
                <a:path w="1667" h="1667" extrusionOk="0">
                  <a:moveTo>
                    <a:pt x="1116" y="0"/>
                  </a:moveTo>
                  <a:lnTo>
                    <a:pt x="1" y="1101"/>
                  </a:lnTo>
                  <a:lnTo>
                    <a:pt x="566" y="1666"/>
                  </a:lnTo>
                  <a:lnTo>
                    <a:pt x="1666" y="551"/>
                  </a:lnTo>
                  <a:lnTo>
                    <a:pt x="1116"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9"/>
            <p:cNvSpPr/>
            <p:nvPr/>
          </p:nvSpPr>
          <p:spPr>
            <a:xfrm>
              <a:off x="5058915" y="2198570"/>
              <a:ext cx="35621" cy="47081"/>
            </a:xfrm>
            <a:custGeom>
              <a:avLst/>
              <a:gdLst/>
              <a:ahLst/>
              <a:cxnLst/>
              <a:rect l="l" t="t" r="r" b="b"/>
              <a:pathLst>
                <a:path w="1321" h="1746" extrusionOk="0">
                  <a:moveTo>
                    <a:pt x="597" y="0"/>
                  </a:moveTo>
                  <a:lnTo>
                    <a:pt x="0" y="1446"/>
                  </a:lnTo>
                  <a:lnTo>
                    <a:pt x="723" y="1745"/>
                  </a:lnTo>
                  <a:lnTo>
                    <a:pt x="1320" y="300"/>
                  </a:lnTo>
                  <a:lnTo>
                    <a:pt x="597"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 name="Google Shape;1443;p89"/>
          <p:cNvSpPr txBox="1"/>
          <p:nvPr/>
        </p:nvSpPr>
        <p:spPr>
          <a:xfrm>
            <a:off x="354698" y="3313637"/>
            <a:ext cx="3160867" cy="366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Orbitron Black"/>
                <a:ea typeface="Orbitron Black"/>
                <a:cs typeface="Orbitron Black"/>
                <a:sym typeface="Orbitron Black"/>
              </a:rPr>
              <a:t>Stable Diffusion</a:t>
            </a:r>
            <a:endParaRPr sz="1800" dirty="0">
              <a:solidFill>
                <a:schemeClr val="dk1"/>
              </a:solidFill>
              <a:latin typeface="Orbitron Black"/>
              <a:ea typeface="Orbitron Black"/>
              <a:cs typeface="Orbitron Black"/>
              <a:sym typeface="Orbitron Black"/>
            </a:endParaRPr>
          </a:p>
        </p:txBody>
      </p:sp>
      <p:sp>
        <p:nvSpPr>
          <p:cNvPr id="1445" name="Google Shape;1445;p89"/>
          <p:cNvSpPr txBox="1"/>
          <p:nvPr/>
        </p:nvSpPr>
        <p:spPr>
          <a:xfrm>
            <a:off x="5391736" y="2866961"/>
            <a:ext cx="2086200" cy="36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dk1"/>
                </a:solidFill>
                <a:latin typeface="Orbitron Black"/>
                <a:ea typeface="Orbitron Black"/>
                <a:cs typeface="Orbitron Black"/>
                <a:sym typeface="Orbitron Black"/>
              </a:rPr>
              <a:t>Photoshop</a:t>
            </a:r>
            <a:endParaRPr sz="1800" dirty="0">
              <a:solidFill>
                <a:schemeClr val="dk1"/>
              </a:solidFill>
              <a:latin typeface="Orbitron Black"/>
              <a:ea typeface="Orbitron Black"/>
              <a:cs typeface="Orbitron Black"/>
              <a:sym typeface="Orbitron Black"/>
            </a:endParaRPr>
          </a:p>
        </p:txBody>
      </p:sp>
      <p:sp>
        <p:nvSpPr>
          <p:cNvPr id="1447" name="Google Shape;1447;p89"/>
          <p:cNvSpPr txBox="1"/>
          <p:nvPr/>
        </p:nvSpPr>
        <p:spPr>
          <a:xfrm>
            <a:off x="1330515" y="1164927"/>
            <a:ext cx="2086200" cy="366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Orbitron Black"/>
                <a:ea typeface="Orbitron Black"/>
                <a:cs typeface="Orbitron Black"/>
                <a:sym typeface="Orbitron Black"/>
              </a:rPr>
              <a:t>Dall.E 2</a:t>
            </a:r>
            <a:endParaRPr sz="1800" dirty="0">
              <a:solidFill>
                <a:schemeClr val="dk1"/>
              </a:solidFill>
              <a:latin typeface="Orbitron Black"/>
              <a:ea typeface="Orbitron Black"/>
              <a:cs typeface="Orbitron Black"/>
              <a:sym typeface="Orbitron Black"/>
            </a:endParaRPr>
          </a:p>
        </p:txBody>
      </p:sp>
      <p:sp>
        <p:nvSpPr>
          <p:cNvPr id="1448" name="Google Shape;1448;p89"/>
          <p:cNvSpPr txBox="1"/>
          <p:nvPr/>
        </p:nvSpPr>
        <p:spPr>
          <a:xfrm>
            <a:off x="5441400" y="1507925"/>
            <a:ext cx="2086200" cy="366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800" dirty="0">
                <a:solidFill>
                  <a:schemeClr val="dk1"/>
                </a:solidFill>
                <a:latin typeface="Orbitron Black"/>
                <a:ea typeface="Orbitron Black"/>
                <a:cs typeface="Orbitron Black"/>
                <a:sym typeface="Orbitron Black"/>
              </a:rPr>
              <a:t>Midjourney</a:t>
            </a:r>
            <a:endParaRPr sz="1800" dirty="0">
              <a:solidFill>
                <a:schemeClr val="dk1"/>
              </a:solidFill>
              <a:latin typeface="Orbitron Black"/>
              <a:ea typeface="Orbitron Black"/>
              <a:cs typeface="Orbitron Black"/>
              <a:sym typeface="Orbitron Black"/>
            </a:endParaRPr>
          </a:p>
        </p:txBody>
      </p:sp>
      <p:sp>
        <p:nvSpPr>
          <p:cNvPr id="1449" name="Google Shape;1449;p8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Modelos de Generacion de contenido</a:t>
            </a:r>
            <a:endParaRPr dirty="0"/>
          </a:p>
        </p:txBody>
      </p:sp>
      <p:sp>
        <p:nvSpPr>
          <p:cNvPr id="1450" name="Google Shape;1450;p89">
            <a:hlinkClick r:id="" action="ppaction://hlinkshowjump?jump=nextslide"/>
          </p:cNvPr>
          <p:cNvSpPr/>
          <p:nvPr/>
        </p:nvSpPr>
        <p:spPr>
          <a:xfrm>
            <a:off x="161087" y="2357667"/>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9">
            <a:hlinkClick r:id="rId3" action="ppaction://hlinksldjump"/>
          </p:cNvPr>
          <p:cNvSpPr/>
          <p:nvPr/>
        </p:nvSpPr>
        <p:spPr>
          <a:xfrm>
            <a:off x="161087" y="2607572"/>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9"/>
          <p:cNvSpPr/>
          <p:nvPr/>
        </p:nvSpPr>
        <p:spPr>
          <a:xfrm>
            <a:off x="161087" y="2857477"/>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 action="ppaction://noaction">
                  <a:extLst>
                    <a:ext uri="{A12FA001-AC4F-418D-AE19-62706E023703}">
                      <ahyp:hlinkClr xmlns:ahyp="http://schemas.microsoft.com/office/drawing/2018/hyperlinkcolor" val="tx"/>
                    </a:ext>
                  </a:extLst>
                </a:hlinkClick>
              </a:rPr>
              <a:t>2</a:t>
            </a:r>
            <a:endParaRPr sz="1200" b="1">
              <a:solidFill>
                <a:schemeClr val="dk2"/>
              </a:solidFill>
              <a:latin typeface="Darker Grotesque"/>
              <a:ea typeface="Darker Grotesque"/>
              <a:cs typeface="Darker Grotesque"/>
              <a:sym typeface="Darker Grotesque"/>
            </a:endParaRPr>
          </a:p>
        </p:txBody>
      </p:sp>
      <p:sp>
        <p:nvSpPr>
          <p:cNvPr id="1453" name="Google Shape;1453;p89">
            <a:hlinkClick r:id="rId3" action="ppaction://hlinksldjump"/>
          </p:cNvPr>
          <p:cNvSpPr/>
          <p:nvPr/>
        </p:nvSpPr>
        <p:spPr>
          <a:xfrm>
            <a:off x="202192" y="2643804"/>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9">
            <a:hlinkClick r:id="rId3" action="ppaction://hlinksldjump"/>
          </p:cNvPr>
          <p:cNvSpPr/>
          <p:nvPr/>
        </p:nvSpPr>
        <p:spPr>
          <a:xfrm>
            <a:off x="226822" y="2684790"/>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5" name="Google Shape;1455;p89">
            <a:hlinkClick r:id="" action="ppaction://hlinkshowjump?jump=nextslide"/>
          </p:cNvPr>
          <p:cNvCxnSpPr/>
          <p:nvPr/>
        </p:nvCxnSpPr>
        <p:spPr>
          <a:xfrm>
            <a:off x="206887" y="2454393"/>
            <a:ext cx="102000" cy="0"/>
          </a:xfrm>
          <a:prstGeom prst="straightConnector1">
            <a:avLst/>
          </a:prstGeom>
          <a:noFill/>
          <a:ln w="9525" cap="flat" cmpd="sng">
            <a:solidFill>
              <a:schemeClr val="dk2"/>
            </a:solidFill>
            <a:prstDash val="solid"/>
            <a:round/>
            <a:headEnd type="none" w="med" len="med"/>
            <a:tailEnd type="oval" w="med" len="med"/>
          </a:ln>
        </p:spPr>
      </p:cxnSp>
      <p:sp>
        <p:nvSpPr>
          <p:cNvPr id="1456" name="Google Shape;1456;p89">
            <a:hlinkClick r:id="" action="ppaction://hlinkshowjump?jump=previousslide"/>
          </p:cNvPr>
          <p:cNvSpPr/>
          <p:nvPr/>
        </p:nvSpPr>
        <p:spPr>
          <a:xfrm>
            <a:off x="161087" y="3107383"/>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7" name="Google Shape;1457;p89">
            <a:hlinkClick r:id="" action="ppaction://hlinkshowjump?jump=previousslide"/>
          </p:cNvPr>
          <p:cNvCxnSpPr/>
          <p:nvPr/>
        </p:nvCxnSpPr>
        <p:spPr>
          <a:xfrm>
            <a:off x="206887" y="3204106"/>
            <a:ext cx="102000" cy="0"/>
          </a:xfrm>
          <a:prstGeom prst="straightConnector1">
            <a:avLst/>
          </a:prstGeom>
          <a:noFill/>
          <a:ln w="9525" cap="flat" cmpd="sng">
            <a:solidFill>
              <a:schemeClr val="dk2"/>
            </a:solidFill>
            <a:prstDash val="solid"/>
            <a:round/>
            <a:headEnd type="oval" w="med" len="med"/>
            <a:tailEnd type="none" w="med" len="med"/>
          </a:ln>
        </p:spPr>
      </p:cxnSp>
      <p:pic>
        <p:nvPicPr>
          <p:cNvPr id="2052" name="Picture 4" descr="DALL-E 2 ¿Cómo funciona y qué supone? La inteligencia artificial mágica">
            <a:extLst>
              <a:ext uri="{FF2B5EF4-FFF2-40B4-BE49-F238E27FC236}">
                <a16:creationId xmlns:a16="http://schemas.microsoft.com/office/drawing/2014/main" id="{BAD401C4-55D3-1145-BBD6-E867495598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32257" y="1529834"/>
            <a:ext cx="2269635" cy="138329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Stable Diffusion 1 vs 2 - What you need to know">
            <a:extLst>
              <a:ext uri="{FF2B5EF4-FFF2-40B4-BE49-F238E27FC236}">
                <a16:creationId xmlns:a16="http://schemas.microsoft.com/office/drawing/2014/main" id="{B4315E4C-B5AE-29E7-9668-642F8160F3C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75843" y="4080141"/>
            <a:ext cx="1929686" cy="105295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644D1290-514D-B6E7-3B59-B34B5C890453}"/>
              </a:ext>
            </a:extLst>
          </p:cNvPr>
          <p:cNvPicPr>
            <a:picLocks noChangeAspect="1"/>
          </p:cNvPicPr>
          <p:nvPr/>
        </p:nvPicPr>
        <p:blipFill>
          <a:blip r:embed="rId6"/>
          <a:stretch>
            <a:fillRect/>
          </a:stretch>
        </p:blipFill>
        <p:spPr>
          <a:xfrm>
            <a:off x="7077825" y="974957"/>
            <a:ext cx="1668847" cy="1668847"/>
          </a:xfrm>
          <a:prstGeom prst="rect">
            <a:avLst/>
          </a:prstGeom>
        </p:spPr>
      </p:pic>
      <p:pic>
        <p:nvPicPr>
          <p:cNvPr id="2058" name="Picture 10" descr="How To Use AI Photoshop Tool To Generate Photo Fills? - YouTube">
            <a:extLst>
              <a:ext uri="{FF2B5EF4-FFF2-40B4-BE49-F238E27FC236}">
                <a16:creationId xmlns:a16="http://schemas.microsoft.com/office/drawing/2014/main" id="{6899FA89-503E-2E15-EAD4-67875F09A74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91736" y="3378767"/>
            <a:ext cx="2493774" cy="14027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1408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71" name="Google Shape;1371;p89"/>
          <p:cNvSpPr txBox="1"/>
          <p:nvPr/>
        </p:nvSpPr>
        <p:spPr>
          <a:xfrm>
            <a:off x="1611611" y="3107383"/>
            <a:ext cx="1918500" cy="66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dk1"/>
                </a:solidFill>
                <a:latin typeface="Darker Grotesque"/>
                <a:ea typeface="Darker Grotesque"/>
                <a:cs typeface="Darker Grotesque"/>
                <a:sym typeface="Darker Grotesque"/>
              </a:rPr>
              <a:t>Fake you, </a:t>
            </a:r>
            <a:r>
              <a:rPr lang="en-US" dirty="0">
                <a:solidFill>
                  <a:schemeClr val="dk1"/>
                </a:solidFill>
                <a:latin typeface="Darker Grotesque"/>
                <a:ea typeface="Darker Grotesque"/>
                <a:cs typeface="Darker Grotesque"/>
                <a:sym typeface="Darker Grotesque"/>
              </a:rPr>
              <a:t>Play.ht, Murf.ai, </a:t>
            </a:r>
            <a:r>
              <a:rPr lang="en-US" dirty="0" err="1">
                <a:solidFill>
                  <a:schemeClr val="dk1"/>
                </a:solidFill>
                <a:latin typeface="Darker Grotesque"/>
                <a:ea typeface="Darker Grotesque"/>
                <a:cs typeface="Darker Grotesque"/>
                <a:sym typeface="Darker Grotesque"/>
              </a:rPr>
              <a:t>Listnr</a:t>
            </a:r>
            <a:r>
              <a:rPr lang="en-US" dirty="0">
                <a:solidFill>
                  <a:schemeClr val="dk1"/>
                </a:solidFill>
                <a:latin typeface="Darker Grotesque"/>
                <a:ea typeface="Darker Grotesque"/>
                <a:cs typeface="Darker Grotesque"/>
                <a:sym typeface="Darker Grotesque"/>
              </a:rPr>
              <a:t>, Speechify, LOVO</a:t>
            </a:r>
            <a:endParaRPr dirty="0">
              <a:solidFill>
                <a:schemeClr val="dk1"/>
              </a:solidFill>
              <a:latin typeface="Darker Grotesque"/>
              <a:ea typeface="Darker Grotesque"/>
              <a:cs typeface="Darker Grotesque"/>
              <a:sym typeface="Darker Grotesque"/>
            </a:endParaRPr>
          </a:p>
        </p:txBody>
      </p:sp>
      <p:sp>
        <p:nvSpPr>
          <p:cNvPr id="1375" name="Google Shape;1375;p89"/>
          <p:cNvSpPr/>
          <p:nvPr/>
        </p:nvSpPr>
        <p:spPr>
          <a:xfrm>
            <a:off x="3787579" y="2200633"/>
            <a:ext cx="1506112" cy="1559568"/>
          </a:xfrm>
          <a:custGeom>
            <a:avLst/>
            <a:gdLst/>
            <a:ahLst/>
            <a:cxnLst/>
            <a:rect l="l" t="t" r="r" b="b"/>
            <a:pathLst>
              <a:path w="55078" h="55079" extrusionOk="0">
                <a:moveTo>
                  <a:pt x="27687" y="1"/>
                </a:moveTo>
                <a:cubicBezTo>
                  <a:pt x="12280" y="1"/>
                  <a:pt x="0" y="12281"/>
                  <a:pt x="0" y="27391"/>
                </a:cubicBezTo>
                <a:cubicBezTo>
                  <a:pt x="0" y="42524"/>
                  <a:pt x="12280" y="55078"/>
                  <a:pt x="27687" y="55078"/>
                </a:cubicBezTo>
                <a:cubicBezTo>
                  <a:pt x="42798" y="55078"/>
                  <a:pt x="55078" y="42524"/>
                  <a:pt x="55078" y="27391"/>
                </a:cubicBezTo>
                <a:cubicBezTo>
                  <a:pt x="55078" y="12281"/>
                  <a:pt x="42798" y="1"/>
                  <a:pt x="27687" y="1"/>
                </a:cubicBezTo>
                <a:close/>
              </a:path>
            </a:pathLst>
          </a:custGeom>
          <a:solidFill>
            <a:schemeClr val="dk2"/>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 name="Google Shape;1423;p89"/>
          <p:cNvGrpSpPr/>
          <p:nvPr/>
        </p:nvGrpSpPr>
        <p:grpSpPr>
          <a:xfrm>
            <a:off x="4255308" y="2660265"/>
            <a:ext cx="570653" cy="572696"/>
            <a:chOff x="4836849" y="2189239"/>
            <a:chExt cx="358541" cy="359824"/>
          </a:xfrm>
        </p:grpSpPr>
        <p:sp>
          <p:nvSpPr>
            <p:cNvPr id="1424" name="Google Shape;1424;p89"/>
            <p:cNvSpPr/>
            <p:nvPr/>
          </p:nvSpPr>
          <p:spPr>
            <a:xfrm>
              <a:off x="4963536" y="2326147"/>
              <a:ext cx="63179" cy="84320"/>
            </a:xfrm>
            <a:custGeom>
              <a:avLst/>
              <a:gdLst/>
              <a:ahLst/>
              <a:cxnLst/>
              <a:rect l="l" t="t" r="r" b="b"/>
              <a:pathLst>
                <a:path w="2343" h="3127" extrusionOk="0">
                  <a:moveTo>
                    <a:pt x="1557" y="786"/>
                  </a:moveTo>
                  <a:lnTo>
                    <a:pt x="1557" y="1572"/>
                  </a:lnTo>
                  <a:lnTo>
                    <a:pt x="786" y="1572"/>
                  </a:lnTo>
                  <a:lnTo>
                    <a:pt x="786" y="786"/>
                  </a:lnTo>
                  <a:close/>
                  <a:moveTo>
                    <a:pt x="1" y="0"/>
                  </a:moveTo>
                  <a:lnTo>
                    <a:pt x="1" y="3127"/>
                  </a:lnTo>
                  <a:lnTo>
                    <a:pt x="786" y="3127"/>
                  </a:lnTo>
                  <a:lnTo>
                    <a:pt x="786" y="2341"/>
                  </a:lnTo>
                  <a:lnTo>
                    <a:pt x="1557" y="2341"/>
                  </a:lnTo>
                  <a:lnTo>
                    <a:pt x="1557" y="3127"/>
                  </a:lnTo>
                  <a:lnTo>
                    <a:pt x="2343" y="3127"/>
                  </a:lnTo>
                  <a:lnTo>
                    <a:pt x="2343"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9"/>
            <p:cNvSpPr/>
            <p:nvPr/>
          </p:nvSpPr>
          <p:spPr>
            <a:xfrm>
              <a:off x="5047886" y="2326147"/>
              <a:ext cx="21221" cy="84320"/>
            </a:xfrm>
            <a:custGeom>
              <a:avLst/>
              <a:gdLst/>
              <a:ahLst/>
              <a:cxnLst/>
              <a:rect l="l" t="t" r="r" b="b"/>
              <a:pathLst>
                <a:path w="787" h="3127" extrusionOk="0">
                  <a:moveTo>
                    <a:pt x="1" y="0"/>
                  </a:moveTo>
                  <a:lnTo>
                    <a:pt x="1" y="3127"/>
                  </a:lnTo>
                  <a:lnTo>
                    <a:pt x="786" y="3127"/>
                  </a:lnTo>
                  <a:lnTo>
                    <a:pt x="786"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9"/>
            <p:cNvSpPr/>
            <p:nvPr/>
          </p:nvSpPr>
          <p:spPr>
            <a:xfrm>
              <a:off x="4899976" y="2252394"/>
              <a:ext cx="232250" cy="296669"/>
            </a:xfrm>
            <a:custGeom>
              <a:avLst/>
              <a:gdLst/>
              <a:ahLst/>
              <a:cxnLst/>
              <a:rect l="l" t="t" r="r" b="b"/>
              <a:pathLst>
                <a:path w="8613" h="11002" extrusionOk="0">
                  <a:moveTo>
                    <a:pt x="4306" y="787"/>
                  </a:moveTo>
                  <a:cubicBezTo>
                    <a:pt x="5249" y="787"/>
                    <a:pt x="6129" y="1147"/>
                    <a:pt x="6789" y="1807"/>
                  </a:cubicBezTo>
                  <a:cubicBezTo>
                    <a:pt x="7466" y="2467"/>
                    <a:pt x="7826" y="3347"/>
                    <a:pt x="7826" y="4307"/>
                  </a:cubicBezTo>
                  <a:cubicBezTo>
                    <a:pt x="7826" y="5407"/>
                    <a:pt x="7324" y="6427"/>
                    <a:pt x="6460" y="7087"/>
                  </a:cubicBezTo>
                  <a:cubicBezTo>
                    <a:pt x="5941" y="7481"/>
                    <a:pt x="5611" y="8047"/>
                    <a:pt x="5517" y="8659"/>
                  </a:cubicBezTo>
                  <a:lnTo>
                    <a:pt x="3112" y="8659"/>
                  </a:lnTo>
                  <a:cubicBezTo>
                    <a:pt x="3003" y="8047"/>
                    <a:pt x="2672" y="7481"/>
                    <a:pt x="2169" y="7087"/>
                  </a:cubicBezTo>
                  <a:cubicBezTo>
                    <a:pt x="1289" y="6427"/>
                    <a:pt x="803" y="5407"/>
                    <a:pt x="786" y="4307"/>
                  </a:cubicBezTo>
                  <a:cubicBezTo>
                    <a:pt x="786" y="2373"/>
                    <a:pt x="2358" y="802"/>
                    <a:pt x="4291" y="787"/>
                  </a:cubicBezTo>
                  <a:close/>
                  <a:moveTo>
                    <a:pt x="5486" y="9445"/>
                  </a:moveTo>
                  <a:lnTo>
                    <a:pt x="5486" y="10215"/>
                  </a:lnTo>
                  <a:lnTo>
                    <a:pt x="3143" y="10215"/>
                  </a:lnTo>
                  <a:lnTo>
                    <a:pt x="3143" y="9445"/>
                  </a:lnTo>
                  <a:close/>
                  <a:moveTo>
                    <a:pt x="4275" y="1"/>
                  </a:moveTo>
                  <a:cubicBezTo>
                    <a:pt x="1918" y="16"/>
                    <a:pt x="1" y="1949"/>
                    <a:pt x="17" y="4307"/>
                  </a:cubicBezTo>
                  <a:cubicBezTo>
                    <a:pt x="17" y="5658"/>
                    <a:pt x="629" y="6899"/>
                    <a:pt x="1698" y="7716"/>
                  </a:cubicBezTo>
                  <a:cubicBezTo>
                    <a:pt x="2123" y="8030"/>
                    <a:pt x="2358" y="8518"/>
                    <a:pt x="2358" y="9052"/>
                  </a:cubicBezTo>
                  <a:lnTo>
                    <a:pt x="2358" y="11001"/>
                  </a:lnTo>
                  <a:lnTo>
                    <a:pt x="6271" y="11001"/>
                  </a:lnTo>
                  <a:lnTo>
                    <a:pt x="6271" y="9052"/>
                  </a:lnTo>
                  <a:cubicBezTo>
                    <a:pt x="6271" y="8518"/>
                    <a:pt x="6506" y="8030"/>
                    <a:pt x="6931" y="7716"/>
                  </a:cubicBezTo>
                  <a:cubicBezTo>
                    <a:pt x="8000" y="6884"/>
                    <a:pt x="8612" y="5642"/>
                    <a:pt x="8612" y="4307"/>
                  </a:cubicBezTo>
                  <a:cubicBezTo>
                    <a:pt x="8612" y="3144"/>
                    <a:pt x="8157" y="2059"/>
                    <a:pt x="7340" y="1242"/>
                  </a:cubicBezTo>
                  <a:cubicBezTo>
                    <a:pt x="6538" y="441"/>
                    <a:pt x="5454" y="1"/>
                    <a:pt x="4306" y="1"/>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89"/>
            <p:cNvSpPr/>
            <p:nvPr/>
          </p:nvSpPr>
          <p:spPr>
            <a:xfrm>
              <a:off x="5005522" y="2189239"/>
              <a:ext cx="21194" cy="42011"/>
            </a:xfrm>
            <a:custGeom>
              <a:avLst/>
              <a:gdLst/>
              <a:ahLst/>
              <a:cxnLst/>
              <a:rect l="l" t="t" r="r" b="b"/>
              <a:pathLst>
                <a:path w="786" h="1558" extrusionOk="0">
                  <a:moveTo>
                    <a:pt x="0" y="1"/>
                  </a:moveTo>
                  <a:lnTo>
                    <a:pt x="0" y="1557"/>
                  </a:lnTo>
                  <a:lnTo>
                    <a:pt x="786" y="1557"/>
                  </a:lnTo>
                  <a:lnTo>
                    <a:pt x="78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89"/>
            <p:cNvSpPr/>
            <p:nvPr/>
          </p:nvSpPr>
          <p:spPr>
            <a:xfrm>
              <a:off x="4937702" y="2198570"/>
              <a:ext cx="36025" cy="47081"/>
            </a:xfrm>
            <a:custGeom>
              <a:avLst/>
              <a:gdLst/>
              <a:ahLst/>
              <a:cxnLst/>
              <a:rect l="l" t="t" r="r" b="b"/>
              <a:pathLst>
                <a:path w="1336" h="1746" extrusionOk="0">
                  <a:moveTo>
                    <a:pt x="724" y="0"/>
                  </a:moveTo>
                  <a:lnTo>
                    <a:pt x="1" y="300"/>
                  </a:lnTo>
                  <a:lnTo>
                    <a:pt x="613" y="1745"/>
                  </a:lnTo>
                  <a:lnTo>
                    <a:pt x="1336" y="1446"/>
                  </a:lnTo>
                  <a:lnTo>
                    <a:pt x="724"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9"/>
            <p:cNvSpPr/>
            <p:nvPr/>
          </p:nvSpPr>
          <p:spPr>
            <a:xfrm>
              <a:off x="4882179" y="2234165"/>
              <a:ext cx="44546" cy="44546"/>
            </a:xfrm>
            <a:custGeom>
              <a:avLst/>
              <a:gdLst/>
              <a:ahLst/>
              <a:cxnLst/>
              <a:rect l="l" t="t" r="r" b="b"/>
              <a:pathLst>
                <a:path w="1652" h="1652" extrusionOk="0">
                  <a:moveTo>
                    <a:pt x="551" y="0"/>
                  </a:moveTo>
                  <a:lnTo>
                    <a:pt x="1" y="551"/>
                  </a:lnTo>
                  <a:lnTo>
                    <a:pt x="1101" y="1651"/>
                  </a:lnTo>
                  <a:lnTo>
                    <a:pt x="1651" y="1101"/>
                  </a:lnTo>
                  <a:lnTo>
                    <a:pt x="551"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9"/>
            <p:cNvSpPr/>
            <p:nvPr/>
          </p:nvSpPr>
          <p:spPr>
            <a:xfrm>
              <a:off x="4846583" y="2290093"/>
              <a:ext cx="47081" cy="35621"/>
            </a:xfrm>
            <a:custGeom>
              <a:avLst/>
              <a:gdLst/>
              <a:ahLst/>
              <a:cxnLst/>
              <a:rect l="l" t="t" r="r" b="b"/>
              <a:pathLst>
                <a:path w="1746" h="1321" extrusionOk="0">
                  <a:moveTo>
                    <a:pt x="300" y="1"/>
                  </a:moveTo>
                  <a:lnTo>
                    <a:pt x="1" y="724"/>
                  </a:lnTo>
                  <a:lnTo>
                    <a:pt x="1446" y="1321"/>
                  </a:lnTo>
                  <a:lnTo>
                    <a:pt x="1745" y="598"/>
                  </a:lnTo>
                  <a:lnTo>
                    <a:pt x="300"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9"/>
            <p:cNvSpPr/>
            <p:nvPr/>
          </p:nvSpPr>
          <p:spPr>
            <a:xfrm>
              <a:off x="4836849" y="2357913"/>
              <a:ext cx="42416" cy="21194"/>
            </a:xfrm>
            <a:custGeom>
              <a:avLst/>
              <a:gdLst/>
              <a:ahLst/>
              <a:cxnLst/>
              <a:rect l="l" t="t" r="r" b="b"/>
              <a:pathLst>
                <a:path w="1573" h="786" extrusionOk="0">
                  <a:moveTo>
                    <a:pt x="1" y="0"/>
                  </a:moveTo>
                  <a:lnTo>
                    <a:pt x="1" y="786"/>
                  </a:lnTo>
                  <a:lnTo>
                    <a:pt x="1572" y="786"/>
                  </a:lnTo>
                  <a:lnTo>
                    <a:pt x="1572"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9"/>
            <p:cNvSpPr/>
            <p:nvPr/>
          </p:nvSpPr>
          <p:spPr>
            <a:xfrm>
              <a:off x="4846583" y="2410902"/>
              <a:ext cx="47081" cy="36025"/>
            </a:xfrm>
            <a:custGeom>
              <a:avLst/>
              <a:gdLst/>
              <a:ahLst/>
              <a:cxnLst/>
              <a:rect l="l" t="t" r="r" b="b"/>
              <a:pathLst>
                <a:path w="1746" h="1336" extrusionOk="0">
                  <a:moveTo>
                    <a:pt x="1446" y="0"/>
                  </a:moveTo>
                  <a:lnTo>
                    <a:pt x="1" y="612"/>
                  </a:lnTo>
                  <a:lnTo>
                    <a:pt x="300" y="1335"/>
                  </a:lnTo>
                  <a:lnTo>
                    <a:pt x="1745" y="723"/>
                  </a:lnTo>
                  <a:lnTo>
                    <a:pt x="1446"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9"/>
            <p:cNvSpPr/>
            <p:nvPr/>
          </p:nvSpPr>
          <p:spPr>
            <a:xfrm>
              <a:off x="4881774" y="2457904"/>
              <a:ext cx="44951" cy="44546"/>
            </a:xfrm>
            <a:custGeom>
              <a:avLst/>
              <a:gdLst/>
              <a:ahLst/>
              <a:cxnLst/>
              <a:rect l="l" t="t" r="r" b="b"/>
              <a:pathLst>
                <a:path w="1667" h="1652" extrusionOk="0">
                  <a:moveTo>
                    <a:pt x="1116" y="1"/>
                  </a:moveTo>
                  <a:lnTo>
                    <a:pt x="0" y="1101"/>
                  </a:lnTo>
                  <a:lnTo>
                    <a:pt x="566" y="1651"/>
                  </a:lnTo>
                  <a:lnTo>
                    <a:pt x="1666" y="551"/>
                  </a:lnTo>
                  <a:lnTo>
                    <a:pt x="111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9"/>
            <p:cNvSpPr/>
            <p:nvPr/>
          </p:nvSpPr>
          <p:spPr>
            <a:xfrm>
              <a:off x="5105513" y="2457904"/>
              <a:ext cx="44951" cy="44546"/>
            </a:xfrm>
            <a:custGeom>
              <a:avLst/>
              <a:gdLst/>
              <a:ahLst/>
              <a:cxnLst/>
              <a:rect l="l" t="t" r="r" b="b"/>
              <a:pathLst>
                <a:path w="1667" h="1652" extrusionOk="0">
                  <a:moveTo>
                    <a:pt x="566" y="1"/>
                  </a:moveTo>
                  <a:lnTo>
                    <a:pt x="1" y="551"/>
                  </a:lnTo>
                  <a:lnTo>
                    <a:pt x="1116" y="1651"/>
                  </a:lnTo>
                  <a:lnTo>
                    <a:pt x="1666" y="1101"/>
                  </a:lnTo>
                  <a:lnTo>
                    <a:pt x="56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9"/>
            <p:cNvSpPr/>
            <p:nvPr/>
          </p:nvSpPr>
          <p:spPr>
            <a:xfrm>
              <a:off x="5138978" y="2411306"/>
              <a:ext cx="47081" cy="35621"/>
            </a:xfrm>
            <a:custGeom>
              <a:avLst/>
              <a:gdLst/>
              <a:ahLst/>
              <a:cxnLst/>
              <a:rect l="l" t="t" r="r" b="b"/>
              <a:pathLst>
                <a:path w="1746" h="1321" extrusionOk="0">
                  <a:moveTo>
                    <a:pt x="300" y="0"/>
                  </a:moveTo>
                  <a:lnTo>
                    <a:pt x="1" y="723"/>
                  </a:lnTo>
                  <a:lnTo>
                    <a:pt x="1446" y="1320"/>
                  </a:lnTo>
                  <a:lnTo>
                    <a:pt x="1746" y="597"/>
                  </a:lnTo>
                  <a:lnTo>
                    <a:pt x="300"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89"/>
            <p:cNvSpPr/>
            <p:nvPr/>
          </p:nvSpPr>
          <p:spPr>
            <a:xfrm>
              <a:off x="5153378" y="2357913"/>
              <a:ext cx="42011" cy="21194"/>
            </a:xfrm>
            <a:custGeom>
              <a:avLst/>
              <a:gdLst/>
              <a:ahLst/>
              <a:cxnLst/>
              <a:rect l="l" t="t" r="r" b="b"/>
              <a:pathLst>
                <a:path w="1558" h="786" extrusionOk="0">
                  <a:moveTo>
                    <a:pt x="1" y="0"/>
                  </a:moveTo>
                  <a:lnTo>
                    <a:pt x="1" y="786"/>
                  </a:lnTo>
                  <a:lnTo>
                    <a:pt x="1557" y="786"/>
                  </a:lnTo>
                  <a:lnTo>
                    <a:pt x="1557"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9"/>
            <p:cNvSpPr/>
            <p:nvPr/>
          </p:nvSpPr>
          <p:spPr>
            <a:xfrm>
              <a:off x="5138978" y="2290093"/>
              <a:ext cx="47081" cy="35621"/>
            </a:xfrm>
            <a:custGeom>
              <a:avLst/>
              <a:gdLst/>
              <a:ahLst/>
              <a:cxnLst/>
              <a:rect l="l" t="t" r="r" b="b"/>
              <a:pathLst>
                <a:path w="1746" h="1321" extrusionOk="0">
                  <a:moveTo>
                    <a:pt x="1446" y="1"/>
                  </a:moveTo>
                  <a:lnTo>
                    <a:pt x="1" y="598"/>
                  </a:lnTo>
                  <a:lnTo>
                    <a:pt x="300" y="1321"/>
                  </a:lnTo>
                  <a:lnTo>
                    <a:pt x="1746" y="709"/>
                  </a:lnTo>
                  <a:lnTo>
                    <a:pt x="1446"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9"/>
            <p:cNvSpPr/>
            <p:nvPr/>
          </p:nvSpPr>
          <p:spPr>
            <a:xfrm>
              <a:off x="5105513" y="2234165"/>
              <a:ext cx="44951" cy="44951"/>
            </a:xfrm>
            <a:custGeom>
              <a:avLst/>
              <a:gdLst/>
              <a:ahLst/>
              <a:cxnLst/>
              <a:rect l="l" t="t" r="r" b="b"/>
              <a:pathLst>
                <a:path w="1667" h="1667" extrusionOk="0">
                  <a:moveTo>
                    <a:pt x="1116" y="0"/>
                  </a:moveTo>
                  <a:lnTo>
                    <a:pt x="1" y="1101"/>
                  </a:lnTo>
                  <a:lnTo>
                    <a:pt x="566" y="1666"/>
                  </a:lnTo>
                  <a:lnTo>
                    <a:pt x="1666" y="551"/>
                  </a:lnTo>
                  <a:lnTo>
                    <a:pt x="1116"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9"/>
            <p:cNvSpPr/>
            <p:nvPr/>
          </p:nvSpPr>
          <p:spPr>
            <a:xfrm>
              <a:off x="5058915" y="2198570"/>
              <a:ext cx="35621" cy="47081"/>
            </a:xfrm>
            <a:custGeom>
              <a:avLst/>
              <a:gdLst/>
              <a:ahLst/>
              <a:cxnLst/>
              <a:rect l="l" t="t" r="r" b="b"/>
              <a:pathLst>
                <a:path w="1321" h="1746" extrusionOk="0">
                  <a:moveTo>
                    <a:pt x="597" y="0"/>
                  </a:moveTo>
                  <a:lnTo>
                    <a:pt x="0" y="1446"/>
                  </a:lnTo>
                  <a:lnTo>
                    <a:pt x="723" y="1745"/>
                  </a:lnTo>
                  <a:lnTo>
                    <a:pt x="1320" y="300"/>
                  </a:lnTo>
                  <a:lnTo>
                    <a:pt x="597"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 name="Google Shape;1443;p89"/>
          <p:cNvSpPr txBox="1"/>
          <p:nvPr/>
        </p:nvSpPr>
        <p:spPr>
          <a:xfrm>
            <a:off x="452743" y="2877464"/>
            <a:ext cx="3160867" cy="366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Orbitron Black"/>
                <a:ea typeface="Orbitron Black"/>
                <a:cs typeface="Orbitron Black"/>
                <a:sym typeface="Orbitron Black"/>
              </a:rPr>
              <a:t>Deep Fake voz</a:t>
            </a:r>
            <a:endParaRPr sz="1800" dirty="0">
              <a:solidFill>
                <a:schemeClr val="dk1"/>
              </a:solidFill>
              <a:latin typeface="Orbitron Black"/>
              <a:ea typeface="Orbitron Black"/>
              <a:cs typeface="Orbitron Black"/>
              <a:sym typeface="Orbitron Black"/>
            </a:endParaRPr>
          </a:p>
        </p:txBody>
      </p:sp>
      <p:sp>
        <p:nvSpPr>
          <p:cNvPr id="1447" name="Google Shape;1447;p89"/>
          <p:cNvSpPr txBox="1"/>
          <p:nvPr/>
        </p:nvSpPr>
        <p:spPr>
          <a:xfrm>
            <a:off x="1475843" y="1507925"/>
            <a:ext cx="2086200" cy="366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Orbitron Black"/>
                <a:ea typeface="Orbitron Black"/>
                <a:cs typeface="Orbitron Black"/>
                <a:sym typeface="Orbitron Black"/>
              </a:rPr>
              <a:t>Riffusion</a:t>
            </a:r>
            <a:endParaRPr sz="1800" dirty="0">
              <a:solidFill>
                <a:schemeClr val="dk1"/>
              </a:solidFill>
              <a:latin typeface="Orbitron Black"/>
              <a:ea typeface="Orbitron Black"/>
              <a:cs typeface="Orbitron Black"/>
              <a:sym typeface="Orbitron Black"/>
            </a:endParaRPr>
          </a:p>
        </p:txBody>
      </p:sp>
      <p:sp>
        <p:nvSpPr>
          <p:cNvPr id="1448" name="Google Shape;1448;p89"/>
          <p:cNvSpPr txBox="1"/>
          <p:nvPr/>
        </p:nvSpPr>
        <p:spPr>
          <a:xfrm>
            <a:off x="5441400" y="1507925"/>
            <a:ext cx="2086200" cy="366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800" dirty="0" err="1">
                <a:solidFill>
                  <a:schemeClr val="dk1"/>
                </a:solidFill>
                <a:latin typeface="Orbitron Black"/>
                <a:ea typeface="Orbitron Black"/>
                <a:cs typeface="Orbitron Black"/>
                <a:sym typeface="Orbitron Black"/>
              </a:rPr>
              <a:t>ElevenLabs</a:t>
            </a:r>
            <a:endParaRPr lang="en-US" sz="1800" dirty="0">
              <a:solidFill>
                <a:schemeClr val="dk1"/>
              </a:solidFill>
              <a:latin typeface="Orbitron Black"/>
              <a:ea typeface="Orbitron Black"/>
              <a:cs typeface="Orbitron Black"/>
              <a:sym typeface="Orbitron Black"/>
            </a:endParaRPr>
          </a:p>
        </p:txBody>
      </p:sp>
      <p:sp>
        <p:nvSpPr>
          <p:cNvPr id="1449" name="Google Shape;1449;p8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Modelos de Generacion de audio</a:t>
            </a:r>
            <a:endParaRPr dirty="0"/>
          </a:p>
        </p:txBody>
      </p:sp>
      <p:sp>
        <p:nvSpPr>
          <p:cNvPr id="1450" name="Google Shape;1450;p89">
            <a:hlinkClick r:id="" action="ppaction://hlinkshowjump?jump=nextslide"/>
          </p:cNvPr>
          <p:cNvSpPr/>
          <p:nvPr/>
        </p:nvSpPr>
        <p:spPr>
          <a:xfrm>
            <a:off x="161087" y="2357667"/>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9">
            <a:hlinkClick r:id="rId3" action="ppaction://hlinksldjump"/>
          </p:cNvPr>
          <p:cNvSpPr/>
          <p:nvPr/>
        </p:nvSpPr>
        <p:spPr>
          <a:xfrm>
            <a:off x="161087" y="2607572"/>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9"/>
          <p:cNvSpPr/>
          <p:nvPr/>
        </p:nvSpPr>
        <p:spPr>
          <a:xfrm>
            <a:off x="161087" y="2857477"/>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 action="ppaction://noaction">
                  <a:extLst>
                    <a:ext uri="{A12FA001-AC4F-418D-AE19-62706E023703}">
                      <ahyp:hlinkClr xmlns:ahyp="http://schemas.microsoft.com/office/drawing/2018/hyperlinkcolor" val="tx"/>
                    </a:ext>
                  </a:extLst>
                </a:hlinkClick>
              </a:rPr>
              <a:t>2</a:t>
            </a:r>
            <a:endParaRPr sz="1200" b="1">
              <a:solidFill>
                <a:schemeClr val="dk2"/>
              </a:solidFill>
              <a:latin typeface="Darker Grotesque"/>
              <a:ea typeface="Darker Grotesque"/>
              <a:cs typeface="Darker Grotesque"/>
              <a:sym typeface="Darker Grotesque"/>
            </a:endParaRPr>
          </a:p>
        </p:txBody>
      </p:sp>
      <p:sp>
        <p:nvSpPr>
          <p:cNvPr id="1453" name="Google Shape;1453;p89">
            <a:hlinkClick r:id="rId3" action="ppaction://hlinksldjump"/>
          </p:cNvPr>
          <p:cNvSpPr/>
          <p:nvPr/>
        </p:nvSpPr>
        <p:spPr>
          <a:xfrm>
            <a:off x="202192" y="2643804"/>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9">
            <a:hlinkClick r:id="rId3" action="ppaction://hlinksldjump"/>
          </p:cNvPr>
          <p:cNvSpPr/>
          <p:nvPr/>
        </p:nvSpPr>
        <p:spPr>
          <a:xfrm>
            <a:off x="226822" y="2684790"/>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5" name="Google Shape;1455;p89">
            <a:hlinkClick r:id="" action="ppaction://hlinkshowjump?jump=nextslide"/>
          </p:cNvPr>
          <p:cNvCxnSpPr/>
          <p:nvPr/>
        </p:nvCxnSpPr>
        <p:spPr>
          <a:xfrm>
            <a:off x="206887" y="2454393"/>
            <a:ext cx="102000" cy="0"/>
          </a:xfrm>
          <a:prstGeom prst="straightConnector1">
            <a:avLst/>
          </a:prstGeom>
          <a:noFill/>
          <a:ln w="9525" cap="flat" cmpd="sng">
            <a:solidFill>
              <a:schemeClr val="dk2"/>
            </a:solidFill>
            <a:prstDash val="solid"/>
            <a:round/>
            <a:headEnd type="none" w="med" len="med"/>
            <a:tailEnd type="oval" w="med" len="med"/>
          </a:ln>
        </p:spPr>
      </p:cxnSp>
      <p:sp>
        <p:nvSpPr>
          <p:cNvPr id="1456" name="Google Shape;1456;p89">
            <a:hlinkClick r:id="" action="ppaction://hlinkshowjump?jump=previousslide"/>
          </p:cNvPr>
          <p:cNvSpPr/>
          <p:nvPr/>
        </p:nvSpPr>
        <p:spPr>
          <a:xfrm>
            <a:off x="161087" y="3107383"/>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7" name="Google Shape;1457;p89">
            <a:hlinkClick r:id="" action="ppaction://hlinkshowjump?jump=previousslide"/>
          </p:cNvPr>
          <p:cNvCxnSpPr/>
          <p:nvPr/>
        </p:nvCxnSpPr>
        <p:spPr>
          <a:xfrm>
            <a:off x="206887" y="3204106"/>
            <a:ext cx="102000" cy="0"/>
          </a:xfrm>
          <a:prstGeom prst="straightConnector1">
            <a:avLst/>
          </a:prstGeom>
          <a:noFill/>
          <a:ln w="9525" cap="flat" cmpd="sng">
            <a:solidFill>
              <a:schemeClr val="dk2"/>
            </a:solidFill>
            <a:prstDash val="solid"/>
            <a:round/>
            <a:headEnd type="oval" w="med" len="med"/>
            <a:tailEnd type="none" w="med" len="med"/>
          </a:ln>
        </p:spPr>
      </p:cxnSp>
      <p:sp>
        <p:nvSpPr>
          <p:cNvPr id="2" name="Google Shape;1371;p89">
            <a:extLst>
              <a:ext uri="{FF2B5EF4-FFF2-40B4-BE49-F238E27FC236}">
                <a16:creationId xmlns:a16="http://schemas.microsoft.com/office/drawing/2014/main" id="{B694A0AA-1B63-904D-24BB-2C4E05EB1BA3}"/>
              </a:ext>
            </a:extLst>
          </p:cNvPr>
          <p:cNvSpPr txBox="1"/>
          <p:nvPr/>
        </p:nvSpPr>
        <p:spPr>
          <a:xfrm>
            <a:off x="1606652" y="1596481"/>
            <a:ext cx="1918500" cy="66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dk1"/>
                </a:solidFill>
                <a:latin typeface="Darker Grotesque"/>
                <a:ea typeface="Darker Grotesque"/>
                <a:cs typeface="Darker Grotesque"/>
                <a:sym typeface="Darker Grotesque"/>
              </a:rPr>
              <a:t>Generacion de Musica</a:t>
            </a:r>
            <a:endParaRPr dirty="0">
              <a:solidFill>
                <a:schemeClr val="dk1"/>
              </a:solidFill>
              <a:latin typeface="Darker Grotesque"/>
              <a:ea typeface="Darker Grotesque"/>
              <a:cs typeface="Darker Grotesque"/>
              <a:sym typeface="Darker Grotesque"/>
            </a:endParaRPr>
          </a:p>
        </p:txBody>
      </p:sp>
      <p:pic>
        <p:nvPicPr>
          <p:cNvPr id="3074" name="Picture 2" descr="ElevenLabs - Wikipedia">
            <a:extLst>
              <a:ext uri="{FF2B5EF4-FFF2-40B4-BE49-F238E27FC236}">
                <a16:creationId xmlns:a16="http://schemas.microsoft.com/office/drawing/2014/main" id="{0640A4EC-FE04-9B4D-5955-250B7F25FA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33567" y="1939529"/>
            <a:ext cx="1071847" cy="10297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17374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grpSp>
        <p:nvGrpSpPr>
          <p:cNvPr id="1281" name="Google Shape;1281;p87"/>
          <p:cNvGrpSpPr/>
          <p:nvPr/>
        </p:nvGrpSpPr>
        <p:grpSpPr>
          <a:xfrm>
            <a:off x="3666934" y="1249100"/>
            <a:ext cx="1649171" cy="1587817"/>
            <a:chOff x="3666934" y="1249100"/>
            <a:chExt cx="1649171" cy="1587817"/>
          </a:xfrm>
        </p:grpSpPr>
        <p:pic>
          <p:nvPicPr>
            <p:cNvPr id="1282" name="Google Shape;1282;p87"/>
            <p:cNvPicPr preferRelativeResize="0"/>
            <p:nvPr/>
          </p:nvPicPr>
          <p:blipFill rotWithShape="1">
            <a:blip r:embed="rId3">
              <a:alphaModFix/>
            </a:blip>
            <a:srcRect l="7340" r="4538" b="19768"/>
            <a:stretch/>
          </p:blipFill>
          <p:spPr>
            <a:xfrm rot="5399988">
              <a:off x="4033087" y="1553902"/>
              <a:ext cx="1518433" cy="1047596"/>
            </a:xfrm>
            <a:prstGeom prst="rect">
              <a:avLst/>
            </a:prstGeom>
            <a:noFill/>
            <a:ln>
              <a:noFill/>
            </a:ln>
          </p:spPr>
        </p:pic>
        <p:pic>
          <p:nvPicPr>
            <p:cNvPr id="1283" name="Google Shape;1283;p87"/>
            <p:cNvPicPr preferRelativeResize="0"/>
            <p:nvPr/>
          </p:nvPicPr>
          <p:blipFill rotWithShape="1">
            <a:blip r:embed="rId3">
              <a:alphaModFix/>
            </a:blip>
            <a:srcRect l="7340" r="4538" b="19768"/>
            <a:stretch/>
          </p:blipFill>
          <p:spPr>
            <a:xfrm rot="-12">
              <a:off x="3666934" y="1249102"/>
              <a:ext cx="1518433" cy="1047596"/>
            </a:xfrm>
            <a:prstGeom prst="rect">
              <a:avLst/>
            </a:prstGeom>
            <a:noFill/>
            <a:ln>
              <a:noFill/>
            </a:ln>
          </p:spPr>
        </p:pic>
      </p:grpSp>
      <p:sp>
        <p:nvSpPr>
          <p:cNvPr id="1284" name="Google Shape;1284;p8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Otros Modelos</a:t>
            </a:r>
            <a:endParaRPr dirty="0"/>
          </a:p>
        </p:txBody>
      </p:sp>
      <p:sp>
        <p:nvSpPr>
          <p:cNvPr id="1285" name="Google Shape;1285;p87"/>
          <p:cNvSpPr txBox="1"/>
          <p:nvPr/>
        </p:nvSpPr>
        <p:spPr>
          <a:xfrm>
            <a:off x="6118450" y="2247750"/>
            <a:ext cx="1822500" cy="344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dk1"/>
                </a:solidFill>
                <a:latin typeface="Orbitron Black"/>
                <a:ea typeface="Orbitron Black"/>
                <a:cs typeface="Orbitron Black"/>
                <a:sym typeface="Orbitron Black"/>
              </a:rPr>
              <a:t>Union</a:t>
            </a:r>
            <a:endParaRPr sz="1800" dirty="0">
              <a:solidFill>
                <a:schemeClr val="dk1"/>
              </a:solidFill>
              <a:latin typeface="Orbitron Black"/>
              <a:ea typeface="Orbitron Black"/>
              <a:cs typeface="Orbitron Black"/>
              <a:sym typeface="Orbitron Black"/>
            </a:endParaRPr>
          </a:p>
        </p:txBody>
      </p:sp>
      <p:sp>
        <p:nvSpPr>
          <p:cNvPr id="1288" name="Google Shape;1288;p87"/>
          <p:cNvSpPr txBox="1"/>
          <p:nvPr/>
        </p:nvSpPr>
        <p:spPr>
          <a:xfrm>
            <a:off x="1203000" y="2247750"/>
            <a:ext cx="1822500" cy="344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Orbitron Black"/>
                <a:ea typeface="Orbitron Black"/>
                <a:cs typeface="Orbitron Black"/>
                <a:sym typeface="Orbitron Black"/>
              </a:rPr>
              <a:t>Voz a texto</a:t>
            </a:r>
            <a:endParaRPr sz="1800" dirty="0">
              <a:solidFill>
                <a:schemeClr val="dk1"/>
              </a:solidFill>
              <a:latin typeface="Orbitron Black"/>
              <a:ea typeface="Orbitron Black"/>
              <a:cs typeface="Orbitron Black"/>
              <a:sym typeface="Orbitron Black"/>
            </a:endParaRPr>
          </a:p>
        </p:txBody>
      </p:sp>
      <p:sp>
        <p:nvSpPr>
          <p:cNvPr id="1290" name="Google Shape;1290;p87"/>
          <p:cNvSpPr txBox="1"/>
          <p:nvPr/>
        </p:nvSpPr>
        <p:spPr>
          <a:xfrm>
            <a:off x="3409488" y="3578459"/>
            <a:ext cx="2201846"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Orbitron Black"/>
                <a:ea typeface="Orbitron Black"/>
                <a:cs typeface="Orbitron Black"/>
                <a:sym typeface="Orbitron Black"/>
              </a:rPr>
              <a:t>Segmentacion</a:t>
            </a:r>
            <a:endParaRPr sz="1800" dirty="0">
              <a:solidFill>
                <a:schemeClr val="dk1"/>
              </a:solidFill>
              <a:latin typeface="Orbitron Black"/>
              <a:ea typeface="Orbitron Black"/>
              <a:cs typeface="Orbitron Black"/>
              <a:sym typeface="Orbitron Black"/>
            </a:endParaRPr>
          </a:p>
        </p:txBody>
      </p:sp>
      <p:grpSp>
        <p:nvGrpSpPr>
          <p:cNvPr id="1291" name="Google Shape;1291;p87"/>
          <p:cNvGrpSpPr/>
          <p:nvPr/>
        </p:nvGrpSpPr>
        <p:grpSpPr>
          <a:xfrm>
            <a:off x="2895763" y="1350063"/>
            <a:ext cx="3352473" cy="2502375"/>
            <a:chOff x="2895763" y="1350063"/>
            <a:chExt cx="3352473" cy="2502375"/>
          </a:xfrm>
        </p:grpSpPr>
        <p:cxnSp>
          <p:nvCxnSpPr>
            <p:cNvPr id="1292" name="Google Shape;1292;p87"/>
            <p:cNvCxnSpPr/>
            <p:nvPr/>
          </p:nvCxnSpPr>
          <p:spPr>
            <a:xfrm rot="5400000" flipH="1">
              <a:off x="4897579" y="2225701"/>
              <a:ext cx="684600" cy="226500"/>
            </a:xfrm>
            <a:prstGeom prst="bentConnector3">
              <a:avLst>
                <a:gd name="adj1" fmla="val 0"/>
              </a:avLst>
            </a:prstGeom>
            <a:noFill/>
            <a:ln w="9525" cap="flat" cmpd="sng">
              <a:solidFill>
                <a:schemeClr val="accent1"/>
              </a:solidFill>
              <a:prstDash val="solid"/>
              <a:round/>
              <a:headEnd type="none" w="med" len="med"/>
              <a:tailEnd type="none" w="med" len="med"/>
            </a:ln>
          </p:spPr>
        </p:cxnSp>
        <p:cxnSp>
          <p:nvCxnSpPr>
            <p:cNvPr id="1293" name="Google Shape;1293;p87"/>
            <p:cNvCxnSpPr/>
            <p:nvPr/>
          </p:nvCxnSpPr>
          <p:spPr>
            <a:xfrm rot="-5400000">
              <a:off x="3562979" y="2227201"/>
              <a:ext cx="684600" cy="223500"/>
            </a:xfrm>
            <a:prstGeom prst="bentConnector3">
              <a:avLst>
                <a:gd name="adj1" fmla="val 778"/>
              </a:avLst>
            </a:prstGeom>
            <a:noFill/>
            <a:ln w="9525" cap="flat" cmpd="sng">
              <a:solidFill>
                <a:schemeClr val="accent1"/>
              </a:solidFill>
              <a:prstDash val="solid"/>
              <a:round/>
              <a:headEnd type="none" w="med" len="med"/>
              <a:tailEnd type="none" w="med" len="med"/>
            </a:ln>
          </p:spPr>
        </p:cxnSp>
        <p:cxnSp>
          <p:nvCxnSpPr>
            <p:cNvPr id="1294" name="Google Shape;1294;p87"/>
            <p:cNvCxnSpPr/>
            <p:nvPr/>
          </p:nvCxnSpPr>
          <p:spPr>
            <a:xfrm rot="10800000">
              <a:off x="4579550" y="2265512"/>
              <a:ext cx="0" cy="690300"/>
            </a:xfrm>
            <a:prstGeom prst="straightConnector1">
              <a:avLst/>
            </a:prstGeom>
            <a:noFill/>
            <a:ln w="9525" cap="flat" cmpd="sng">
              <a:solidFill>
                <a:schemeClr val="accent1"/>
              </a:solidFill>
              <a:prstDash val="solid"/>
              <a:round/>
              <a:headEnd type="none" w="med" len="med"/>
              <a:tailEnd type="none" w="med" len="med"/>
            </a:ln>
          </p:spPr>
        </p:cxnSp>
        <p:sp>
          <p:nvSpPr>
            <p:cNvPr id="1295" name="Google Shape;1295;p87"/>
            <p:cNvSpPr/>
            <p:nvPr/>
          </p:nvSpPr>
          <p:spPr>
            <a:xfrm rot="8100000" flipH="1">
              <a:off x="3049181" y="2303180"/>
              <a:ext cx="740765" cy="740765"/>
            </a:xfrm>
            <a:prstGeom prst="arc">
              <a:avLst>
                <a:gd name="adj1" fmla="val 13427665"/>
                <a:gd name="adj2" fmla="val 262605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7"/>
            <p:cNvSpPr/>
            <p:nvPr/>
          </p:nvSpPr>
          <p:spPr>
            <a:xfrm rot="2700000" flipH="1">
              <a:off x="4214510" y="2958255"/>
              <a:ext cx="740765" cy="740765"/>
            </a:xfrm>
            <a:prstGeom prst="arc">
              <a:avLst>
                <a:gd name="adj1" fmla="val 13427665"/>
                <a:gd name="adj2" fmla="val 262605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7"/>
            <p:cNvSpPr/>
            <p:nvPr/>
          </p:nvSpPr>
          <p:spPr>
            <a:xfrm rot="-8100000">
              <a:off x="5354054" y="2303180"/>
              <a:ext cx="740765" cy="740765"/>
            </a:xfrm>
            <a:prstGeom prst="arc">
              <a:avLst>
                <a:gd name="adj1" fmla="val 13427665"/>
                <a:gd name="adj2" fmla="val 262605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87"/>
            <p:cNvSpPr/>
            <p:nvPr/>
          </p:nvSpPr>
          <p:spPr>
            <a:xfrm rot="5400000">
              <a:off x="3930749" y="1350052"/>
              <a:ext cx="1282491" cy="1282515"/>
            </a:xfrm>
            <a:custGeom>
              <a:avLst/>
              <a:gdLst/>
              <a:ahLst/>
              <a:cxnLst/>
              <a:rect l="l" t="t" r="r" b="b"/>
              <a:pathLst>
                <a:path w="55078" h="55079" extrusionOk="0">
                  <a:moveTo>
                    <a:pt x="27687" y="1"/>
                  </a:moveTo>
                  <a:cubicBezTo>
                    <a:pt x="12280" y="1"/>
                    <a:pt x="0" y="12281"/>
                    <a:pt x="0" y="27391"/>
                  </a:cubicBezTo>
                  <a:cubicBezTo>
                    <a:pt x="0" y="42524"/>
                    <a:pt x="12280" y="55078"/>
                    <a:pt x="27687" y="55078"/>
                  </a:cubicBezTo>
                  <a:cubicBezTo>
                    <a:pt x="42798" y="55078"/>
                    <a:pt x="55078" y="42524"/>
                    <a:pt x="55078" y="27391"/>
                  </a:cubicBezTo>
                  <a:cubicBezTo>
                    <a:pt x="55078" y="12281"/>
                    <a:pt x="42798" y="1"/>
                    <a:pt x="27687" y="1"/>
                  </a:cubicBezTo>
                  <a:close/>
                </a:path>
              </a:pathLst>
            </a:custGeom>
            <a:solidFill>
              <a:schemeClr val="dk2"/>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 name="Google Shape;1299;p87"/>
          <p:cNvSpPr/>
          <p:nvPr/>
        </p:nvSpPr>
        <p:spPr>
          <a:xfrm rot="5400000">
            <a:off x="5471264" y="2407384"/>
            <a:ext cx="526648" cy="526648"/>
          </a:xfrm>
          <a:custGeom>
            <a:avLst/>
            <a:gdLst/>
            <a:ahLst/>
            <a:cxnLst/>
            <a:rect l="l" t="t" r="r" b="b"/>
            <a:pathLst>
              <a:path w="29970" h="29970" extrusionOk="0">
                <a:moveTo>
                  <a:pt x="14837" y="0"/>
                </a:moveTo>
                <a:cubicBezTo>
                  <a:pt x="6574" y="0"/>
                  <a:pt x="0" y="6574"/>
                  <a:pt x="0" y="14837"/>
                </a:cubicBezTo>
                <a:cubicBezTo>
                  <a:pt x="0" y="23122"/>
                  <a:pt x="6574" y="29970"/>
                  <a:pt x="14837" y="29970"/>
                </a:cubicBezTo>
                <a:cubicBezTo>
                  <a:pt x="23122" y="29970"/>
                  <a:pt x="29970" y="23122"/>
                  <a:pt x="29970" y="14837"/>
                </a:cubicBezTo>
                <a:cubicBezTo>
                  <a:pt x="29970" y="6574"/>
                  <a:pt x="23122" y="0"/>
                  <a:pt x="14837" y="0"/>
                </a:cubicBezTo>
                <a:close/>
              </a:path>
            </a:pathLst>
          </a:custGeom>
          <a:solidFill>
            <a:schemeClr val="dk2"/>
          </a:solidFill>
          <a:ln>
            <a:noFill/>
          </a:ln>
          <a:effectLst>
            <a:outerShdw blurRad="128588"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7"/>
          <p:cNvSpPr/>
          <p:nvPr/>
        </p:nvSpPr>
        <p:spPr>
          <a:xfrm rot="5400000">
            <a:off x="4314696" y="3046894"/>
            <a:ext cx="526648" cy="546728"/>
          </a:xfrm>
          <a:custGeom>
            <a:avLst/>
            <a:gdLst/>
            <a:ahLst/>
            <a:cxnLst/>
            <a:rect l="l" t="t" r="r" b="b"/>
            <a:pathLst>
              <a:path w="29970" h="29970" extrusionOk="0">
                <a:moveTo>
                  <a:pt x="14837" y="0"/>
                </a:moveTo>
                <a:cubicBezTo>
                  <a:pt x="6574" y="0"/>
                  <a:pt x="0" y="6574"/>
                  <a:pt x="0" y="14837"/>
                </a:cubicBezTo>
                <a:cubicBezTo>
                  <a:pt x="0" y="23122"/>
                  <a:pt x="6574" y="29970"/>
                  <a:pt x="14837" y="29970"/>
                </a:cubicBezTo>
                <a:cubicBezTo>
                  <a:pt x="23122" y="29970"/>
                  <a:pt x="29970" y="23122"/>
                  <a:pt x="29970" y="14837"/>
                </a:cubicBezTo>
                <a:cubicBezTo>
                  <a:pt x="29970" y="6574"/>
                  <a:pt x="23122" y="0"/>
                  <a:pt x="14837" y="0"/>
                </a:cubicBezTo>
                <a:close/>
              </a:path>
            </a:pathLst>
          </a:custGeom>
          <a:solidFill>
            <a:schemeClr val="dk2"/>
          </a:solidFill>
          <a:ln>
            <a:noFill/>
          </a:ln>
          <a:effectLst>
            <a:outerShdw blurRad="128588"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7"/>
          <p:cNvSpPr/>
          <p:nvPr/>
        </p:nvSpPr>
        <p:spPr>
          <a:xfrm rot="5400000">
            <a:off x="3146164" y="2407384"/>
            <a:ext cx="526648" cy="526648"/>
          </a:xfrm>
          <a:custGeom>
            <a:avLst/>
            <a:gdLst/>
            <a:ahLst/>
            <a:cxnLst/>
            <a:rect l="l" t="t" r="r" b="b"/>
            <a:pathLst>
              <a:path w="29970" h="29970" extrusionOk="0">
                <a:moveTo>
                  <a:pt x="14837" y="0"/>
                </a:moveTo>
                <a:cubicBezTo>
                  <a:pt x="6574" y="0"/>
                  <a:pt x="0" y="6574"/>
                  <a:pt x="0" y="14837"/>
                </a:cubicBezTo>
                <a:cubicBezTo>
                  <a:pt x="0" y="23122"/>
                  <a:pt x="6574" y="29970"/>
                  <a:pt x="14837" y="29970"/>
                </a:cubicBezTo>
                <a:cubicBezTo>
                  <a:pt x="23122" y="29970"/>
                  <a:pt x="29970" y="23122"/>
                  <a:pt x="29970" y="14837"/>
                </a:cubicBezTo>
                <a:cubicBezTo>
                  <a:pt x="29970" y="6574"/>
                  <a:pt x="23122" y="0"/>
                  <a:pt x="14837" y="0"/>
                </a:cubicBezTo>
                <a:close/>
              </a:path>
            </a:pathLst>
          </a:custGeom>
          <a:solidFill>
            <a:schemeClr val="dk2"/>
          </a:solidFill>
          <a:ln>
            <a:noFill/>
          </a:ln>
          <a:effectLst>
            <a:outerShdw blurRad="128588"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 name="Google Shape;1302;p87"/>
          <p:cNvGrpSpPr/>
          <p:nvPr/>
        </p:nvGrpSpPr>
        <p:grpSpPr>
          <a:xfrm>
            <a:off x="4433484" y="3186902"/>
            <a:ext cx="279439" cy="279439"/>
            <a:chOff x="713226" y="1626057"/>
            <a:chExt cx="373332" cy="373332"/>
          </a:xfrm>
        </p:grpSpPr>
        <p:sp>
          <p:nvSpPr>
            <p:cNvPr id="1303" name="Google Shape;1303;p87"/>
            <p:cNvSpPr/>
            <p:nvPr/>
          </p:nvSpPr>
          <p:spPr>
            <a:xfrm>
              <a:off x="790015" y="1702388"/>
              <a:ext cx="220240" cy="220699"/>
            </a:xfrm>
            <a:custGeom>
              <a:avLst/>
              <a:gdLst/>
              <a:ahLst/>
              <a:cxnLst/>
              <a:rect l="l" t="t" r="r" b="b"/>
              <a:pathLst>
                <a:path w="8154" h="8171" extrusionOk="0">
                  <a:moveTo>
                    <a:pt x="7343" y="809"/>
                  </a:moveTo>
                  <a:lnTo>
                    <a:pt x="7343" y="7343"/>
                  </a:lnTo>
                  <a:lnTo>
                    <a:pt x="811" y="7343"/>
                  </a:lnTo>
                  <a:lnTo>
                    <a:pt x="811" y="809"/>
                  </a:lnTo>
                  <a:close/>
                  <a:moveTo>
                    <a:pt x="0" y="0"/>
                  </a:moveTo>
                  <a:lnTo>
                    <a:pt x="0" y="8171"/>
                  </a:lnTo>
                  <a:lnTo>
                    <a:pt x="8154" y="8171"/>
                  </a:lnTo>
                  <a:lnTo>
                    <a:pt x="8154"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7"/>
            <p:cNvSpPr/>
            <p:nvPr/>
          </p:nvSpPr>
          <p:spPr>
            <a:xfrm>
              <a:off x="713226" y="1626057"/>
              <a:ext cx="373332" cy="373332"/>
            </a:xfrm>
            <a:custGeom>
              <a:avLst/>
              <a:gdLst/>
              <a:ahLst/>
              <a:cxnLst/>
              <a:rect l="l" t="t" r="r" b="b"/>
              <a:pathLst>
                <a:path w="13822" h="13822" extrusionOk="0">
                  <a:moveTo>
                    <a:pt x="11806" y="2016"/>
                  </a:moveTo>
                  <a:lnTo>
                    <a:pt x="11806" y="11806"/>
                  </a:lnTo>
                  <a:lnTo>
                    <a:pt x="2034" y="11806"/>
                  </a:lnTo>
                  <a:lnTo>
                    <a:pt x="2034" y="2016"/>
                  </a:lnTo>
                  <a:close/>
                  <a:moveTo>
                    <a:pt x="2843" y="0"/>
                  </a:moveTo>
                  <a:lnTo>
                    <a:pt x="2843" y="1206"/>
                  </a:lnTo>
                  <a:lnTo>
                    <a:pt x="1224" y="1206"/>
                  </a:lnTo>
                  <a:lnTo>
                    <a:pt x="1224" y="2826"/>
                  </a:lnTo>
                  <a:lnTo>
                    <a:pt x="0" y="2826"/>
                  </a:lnTo>
                  <a:lnTo>
                    <a:pt x="0" y="3635"/>
                  </a:lnTo>
                  <a:lnTo>
                    <a:pt x="1224" y="3635"/>
                  </a:lnTo>
                  <a:lnTo>
                    <a:pt x="1224" y="4662"/>
                  </a:lnTo>
                  <a:lnTo>
                    <a:pt x="0" y="4662"/>
                  </a:lnTo>
                  <a:lnTo>
                    <a:pt x="0" y="5471"/>
                  </a:lnTo>
                  <a:lnTo>
                    <a:pt x="1224" y="5471"/>
                  </a:lnTo>
                  <a:lnTo>
                    <a:pt x="1224" y="6497"/>
                  </a:lnTo>
                  <a:lnTo>
                    <a:pt x="0" y="6497"/>
                  </a:lnTo>
                  <a:lnTo>
                    <a:pt x="0" y="7307"/>
                  </a:lnTo>
                  <a:lnTo>
                    <a:pt x="1224" y="7307"/>
                  </a:lnTo>
                  <a:lnTo>
                    <a:pt x="1224" y="8333"/>
                  </a:lnTo>
                  <a:lnTo>
                    <a:pt x="0" y="8333"/>
                  </a:lnTo>
                  <a:lnTo>
                    <a:pt x="0" y="9142"/>
                  </a:lnTo>
                  <a:lnTo>
                    <a:pt x="1224" y="9142"/>
                  </a:lnTo>
                  <a:lnTo>
                    <a:pt x="1224" y="10169"/>
                  </a:lnTo>
                  <a:lnTo>
                    <a:pt x="0" y="10169"/>
                  </a:lnTo>
                  <a:lnTo>
                    <a:pt x="0" y="10997"/>
                  </a:lnTo>
                  <a:lnTo>
                    <a:pt x="1224" y="10997"/>
                  </a:lnTo>
                  <a:lnTo>
                    <a:pt x="1224" y="12616"/>
                  </a:lnTo>
                  <a:lnTo>
                    <a:pt x="2843" y="12616"/>
                  </a:lnTo>
                  <a:lnTo>
                    <a:pt x="2843" y="13821"/>
                  </a:lnTo>
                  <a:lnTo>
                    <a:pt x="3654" y="13821"/>
                  </a:lnTo>
                  <a:lnTo>
                    <a:pt x="3654" y="12616"/>
                  </a:lnTo>
                  <a:lnTo>
                    <a:pt x="4679" y="12616"/>
                  </a:lnTo>
                  <a:lnTo>
                    <a:pt x="4679" y="13821"/>
                  </a:lnTo>
                  <a:lnTo>
                    <a:pt x="5490" y="13821"/>
                  </a:lnTo>
                  <a:lnTo>
                    <a:pt x="5490" y="12616"/>
                  </a:lnTo>
                  <a:lnTo>
                    <a:pt x="6515" y="12616"/>
                  </a:lnTo>
                  <a:lnTo>
                    <a:pt x="6515" y="13821"/>
                  </a:lnTo>
                  <a:lnTo>
                    <a:pt x="7325" y="13821"/>
                  </a:lnTo>
                  <a:lnTo>
                    <a:pt x="7325" y="12616"/>
                  </a:lnTo>
                  <a:lnTo>
                    <a:pt x="8350" y="12616"/>
                  </a:lnTo>
                  <a:lnTo>
                    <a:pt x="8350" y="13821"/>
                  </a:lnTo>
                  <a:lnTo>
                    <a:pt x="9161" y="13821"/>
                  </a:lnTo>
                  <a:lnTo>
                    <a:pt x="9161" y="12616"/>
                  </a:lnTo>
                  <a:lnTo>
                    <a:pt x="10186" y="12616"/>
                  </a:lnTo>
                  <a:lnTo>
                    <a:pt x="10186" y="13821"/>
                  </a:lnTo>
                  <a:lnTo>
                    <a:pt x="10997" y="13821"/>
                  </a:lnTo>
                  <a:lnTo>
                    <a:pt x="10997" y="12616"/>
                  </a:lnTo>
                  <a:lnTo>
                    <a:pt x="12616" y="12616"/>
                  </a:lnTo>
                  <a:lnTo>
                    <a:pt x="12616" y="10997"/>
                  </a:lnTo>
                  <a:lnTo>
                    <a:pt x="13821" y="10997"/>
                  </a:lnTo>
                  <a:lnTo>
                    <a:pt x="13821" y="10169"/>
                  </a:lnTo>
                  <a:lnTo>
                    <a:pt x="12616" y="10169"/>
                  </a:lnTo>
                  <a:lnTo>
                    <a:pt x="12616" y="9142"/>
                  </a:lnTo>
                  <a:lnTo>
                    <a:pt x="13821" y="9142"/>
                  </a:lnTo>
                  <a:lnTo>
                    <a:pt x="13821" y="8333"/>
                  </a:lnTo>
                  <a:lnTo>
                    <a:pt x="12616" y="8333"/>
                  </a:lnTo>
                  <a:lnTo>
                    <a:pt x="12616" y="7307"/>
                  </a:lnTo>
                  <a:lnTo>
                    <a:pt x="13821" y="7307"/>
                  </a:lnTo>
                  <a:lnTo>
                    <a:pt x="13821" y="6497"/>
                  </a:lnTo>
                  <a:lnTo>
                    <a:pt x="12616" y="6497"/>
                  </a:lnTo>
                  <a:lnTo>
                    <a:pt x="12616" y="5471"/>
                  </a:lnTo>
                  <a:lnTo>
                    <a:pt x="13821" y="5471"/>
                  </a:lnTo>
                  <a:lnTo>
                    <a:pt x="13821" y="4662"/>
                  </a:lnTo>
                  <a:lnTo>
                    <a:pt x="12616" y="4662"/>
                  </a:lnTo>
                  <a:lnTo>
                    <a:pt x="12616" y="3635"/>
                  </a:lnTo>
                  <a:lnTo>
                    <a:pt x="13821" y="3635"/>
                  </a:lnTo>
                  <a:lnTo>
                    <a:pt x="13821" y="2826"/>
                  </a:lnTo>
                  <a:lnTo>
                    <a:pt x="12616" y="2826"/>
                  </a:lnTo>
                  <a:lnTo>
                    <a:pt x="12616" y="1206"/>
                  </a:lnTo>
                  <a:lnTo>
                    <a:pt x="10997" y="1206"/>
                  </a:lnTo>
                  <a:lnTo>
                    <a:pt x="10997" y="0"/>
                  </a:lnTo>
                  <a:lnTo>
                    <a:pt x="10186" y="0"/>
                  </a:lnTo>
                  <a:lnTo>
                    <a:pt x="10186" y="1206"/>
                  </a:lnTo>
                  <a:lnTo>
                    <a:pt x="9161" y="1206"/>
                  </a:lnTo>
                  <a:lnTo>
                    <a:pt x="9161" y="0"/>
                  </a:lnTo>
                  <a:lnTo>
                    <a:pt x="8350" y="0"/>
                  </a:lnTo>
                  <a:lnTo>
                    <a:pt x="8350" y="1206"/>
                  </a:lnTo>
                  <a:lnTo>
                    <a:pt x="7325" y="1206"/>
                  </a:lnTo>
                  <a:lnTo>
                    <a:pt x="7325" y="0"/>
                  </a:lnTo>
                  <a:lnTo>
                    <a:pt x="6515" y="0"/>
                  </a:lnTo>
                  <a:lnTo>
                    <a:pt x="6515" y="1206"/>
                  </a:lnTo>
                  <a:lnTo>
                    <a:pt x="5490" y="1206"/>
                  </a:lnTo>
                  <a:lnTo>
                    <a:pt x="5490" y="0"/>
                  </a:lnTo>
                  <a:lnTo>
                    <a:pt x="4679" y="0"/>
                  </a:lnTo>
                  <a:lnTo>
                    <a:pt x="4679" y="1206"/>
                  </a:lnTo>
                  <a:lnTo>
                    <a:pt x="3654" y="1206"/>
                  </a:lnTo>
                  <a:lnTo>
                    <a:pt x="3654"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7"/>
            <p:cNvSpPr/>
            <p:nvPr/>
          </p:nvSpPr>
          <p:spPr>
            <a:xfrm>
              <a:off x="833771" y="1751951"/>
              <a:ext cx="132727" cy="125921"/>
            </a:xfrm>
            <a:custGeom>
              <a:avLst/>
              <a:gdLst/>
              <a:ahLst/>
              <a:cxnLst/>
              <a:rect l="l" t="t" r="r" b="b"/>
              <a:pathLst>
                <a:path w="4914" h="4662" extrusionOk="0">
                  <a:moveTo>
                    <a:pt x="3339" y="810"/>
                  </a:moveTo>
                  <a:cubicBezTo>
                    <a:pt x="3532" y="810"/>
                    <a:pt x="3726" y="882"/>
                    <a:pt x="3870" y="1026"/>
                  </a:cubicBezTo>
                  <a:cubicBezTo>
                    <a:pt x="4014" y="1170"/>
                    <a:pt x="4103" y="1369"/>
                    <a:pt x="4103" y="1566"/>
                  </a:cubicBezTo>
                  <a:cubicBezTo>
                    <a:pt x="4103" y="1764"/>
                    <a:pt x="4014" y="1962"/>
                    <a:pt x="3870" y="2106"/>
                  </a:cubicBezTo>
                  <a:lnTo>
                    <a:pt x="2448" y="3528"/>
                  </a:lnTo>
                  <a:lnTo>
                    <a:pt x="1027" y="2106"/>
                  </a:lnTo>
                  <a:cubicBezTo>
                    <a:pt x="883" y="1962"/>
                    <a:pt x="811" y="1764"/>
                    <a:pt x="811" y="1566"/>
                  </a:cubicBezTo>
                  <a:cubicBezTo>
                    <a:pt x="811" y="1369"/>
                    <a:pt x="883" y="1170"/>
                    <a:pt x="1027" y="1026"/>
                  </a:cubicBezTo>
                  <a:cubicBezTo>
                    <a:pt x="1171" y="882"/>
                    <a:pt x="1368" y="810"/>
                    <a:pt x="1567" y="810"/>
                  </a:cubicBezTo>
                  <a:cubicBezTo>
                    <a:pt x="1764" y="810"/>
                    <a:pt x="1944" y="882"/>
                    <a:pt x="2106" y="1026"/>
                  </a:cubicBezTo>
                  <a:lnTo>
                    <a:pt x="2448" y="1386"/>
                  </a:lnTo>
                  <a:lnTo>
                    <a:pt x="2808" y="1026"/>
                  </a:lnTo>
                  <a:cubicBezTo>
                    <a:pt x="2952" y="882"/>
                    <a:pt x="3145" y="810"/>
                    <a:pt x="3339" y="810"/>
                  </a:cubicBezTo>
                  <a:close/>
                  <a:moveTo>
                    <a:pt x="1567" y="1"/>
                  </a:moveTo>
                  <a:cubicBezTo>
                    <a:pt x="1152" y="1"/>
                    <a:pt x="756" y="162"/>
                    <a:pt x="451" y="450"/>
                  </a:cubicBezTo>
                  <a:cubicBezTo>
                    <a:pt x="163" y="757"/>
                    <a:pt x="0" y="1153"/>
                    <a:pt x="0" y="1566"/>
                  </a:cubicBezTo>
                  <a:cubicBezTo>
                    <a:pt x="0" y="1980"/>
                    <a:pt x="163" y="2376"/>
                    <a:pt x="451" y="2682"/>
                  </a:cubicBezTo>
                  <a:lnTo>
                    <a:pt x="2448" y="4661"/>
                  </a:lnTo>
                  <a:lnTo>
                    <a:pt x="4446" y="2682"/>
                  </a:lnTo>
                  <a:cubicBezTo>
                    <a:pt x="4751" y="2376"/>
                    <a:pt x="4914" y="1980"/>
                    <a:pt x="4914" y="1566"/>
                  </a:cubicBezTo>
                  <a:cubicBezTo>
                    <a:pt x="4914" y="1153"/>
                    <a:pt x="4751" y="757"/>
                    <a:pt x="4446" y="450"/>
                  </a:cubicBezTo>
                  <a:cubicBezTo>
                    <a:pt x="4158" y="162"/>
                    <a:pt x="3762" y="1"/>
                    <a:pt x="3330" y="1"/>
                  </a:cubicBezTo>
                  <a:cubicBezTo>
                    <a:pt x="3024" y="1"/>
                    <a:pt x="2718" y="90"/>
                    <a:pt x="2448" y="270"/>
                  </a:cubicBezTo>
                  <a:cubicBezTo>
                    <a:pt x="2196" y="90"/>
                    <a:pt x="1890" y="1"/>
                    <a:pt x="1567" y="1"/>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 name="Google Shape;1306;p87"/>
          <p:cNvSpPr/>
          <p:nvPr/>
        </p:nvSpPr>
        <p:spPr>
          <a:xfrm>
            <a:off x="3269812" y="2528997"/>
            <a:ext cx="279439" cy="279419"/>
          </a:xfrm>
          <a:custGeom>
            <a:avLst/>
            <a:gdLst/>
            <a:ahLst/>
            <a:cxnLst/>
            <a:rect l="l" t="t" r="r" b="b"/>
            <a:pathLst>
              <a:path w="14147" h="14146" extrusionOk="0">
                <a:moveTo>
                  <a:pt x="5796" y="828"/>
                </a:moveTo>
                <a:cubicBezTo>
                  <a:pt x="6516" y="828"/>
                  <a:pt x="7182" y="1224"/>
                  <a:pt x="7542" y="1872"/>
                </a:cubicBezTo>
                <a:lnTo>
                  <a:pt x="7686" y="2124"/>
                </a:lnTo>
                <a:lnTo>
                  <a:pt x="7974" y="2088"/>
                </a:lnTo>
                <a:cubicBezTo>
                  <a:pt x="8099" y="2052"/>
                  <a:pt x="8207" y="2052"/>
                  <a:pt x="8334" y="2052"/>
                </a:cubicBezTo>
                <a:cubicBezTo>
                  <a:pt x="9107" y="2052"/>
                  <a:pt x="9810" y="2466"/>
                  <a:pt x="10170" y="3150"/>
                </a:cubicBezTo>
                <a:lnTo>
                  <a:pt x="10278" y="3383"/>
                </a:lnTo>
                <a:lnTo>
                  <a:pt x="11105" y="3383"/>
                </a:lnTo>
                <a:cubicBezTo>
                  <a:pt x="11861" y="3383"/>
                  <a:pt x="12490" y="4014"/>
                  <a:pt x="12490" y="4770"/>
                </a:cubicBezTo>
                <a:cubicBezTo>
                  <a:pt x="12490" y="5543"/>
                  <a:pt x="11861" y="6173"/>
                  <a:pt x="11105" y="6173"/>
                </a:cubicBezTo>
                <a:lnTo>
                  <a:pt x="3384" y="6173"/>
                </a:lnTo>
                <a:cubicBezTo>
                  <a:pt x="2431" y="6173"/>
                  <a:pt x="1657" y="5399"/>
                  <a:pt x="1657" y="4446"/>
                </a:cubicBezTo>
                <a:cubicBezTo>
                  <a:pt x="1657" y="3491"/>
                  <a:pt x="2431" y="2718"/>
                  <a:pt x="3384" y="2718"/>
                </a:cubicBezTo>
                <a:lnTo>
                  <a:pt x="3780" y="2718"/>
                </a:lnTo>
                <a:lnTo>
                  <a:pt x="3852" y="2394"/>
                </a:lnTo>
                <a:cubicBezTo>
                  <a:pt x="4032" y="1494"/>
                  <a:pt x="4860" y="828"/>
                  <a:pt x="5796" y="828"/>
                </a:cubicBezTo>
                <a:close/>
                <a:moveTo>
                  <a:pt x="2484" y="9178"/>
                </a:moveTo>
                <a:lnTo>
                  <a:pt x="2484" y="10006"/>
                </a:lnTo>
                <a:lnTo>
                  <a:pt x="1657" y="10006"/>
                </a:lnTo>
                <a:lnTo>
                  <a:pt x="1657" y="9178"/>
                </a:lnTo>
                <a:close/>
                <a:moveTo>
                  <a:pt x="12490" y="9178"/>
                </a:moveTo>
                <a:lnTo>
                  <a:pt x="12490" y="10006"/>
                </a:lnTo>
                <a:lnTo>
                  <a:pt x="11663" y="10006"/>
                </a:lnTo>
                <a:lnTo>
                  <a:pt x="11663" y="9178"/>
                </a:lnTo>
                <a:close/>
                <a:moveTo>
                  <a:pt x="1657" y="12490"/>
                </a:moveTo>
                <a:lnTo>
                  <a:pt x="1657" y="13317"/>
                </a:lnTo>
                <a:lnTo>
                  <a:pt x="829" y="13317"/>
                </a:lnTo>
                <a:lnTo>
                  <a:pt x="829" y="12490"/>
                </a:lnTo>
                <a:close/>
                <a:moveTo>
                  <a:pt x="13318" y="12490"/>
                </a:moveTo>
                <a:lnTo>
                  <a:pt x="13318" y="13317"/>
                </a:lnTo>
                <a:lnTo>
                  <a:pt x="12490" y="13317"/>
                </a:lnTo>
                <a:lnTo>
                  <a:pt x="12490" y="12490"/>
                </a:lnTo>
                <a:close/>
                <a:moveTo>
                  <a:pt x="5796" y="0"/>
                </a:moveTo>
                <a:cubicBezTo>
                  <a:pt x="5148" y="0"/>
                  <a:pt x="4500" y="216"/>
                  <a:pt x="4015" y="631"/>
                </a:cubicBezTo>
                <a:cubicBezTo>
                  <a:pt x="3600" y="972"/>
                  <a:pt x="3295" y="1422"/>
                  <a:pt x="3115" y="1908"/>
                </a:cubicBezTo>
                <a:cubicBezTo>
                  <a:pt x="1837" y="2034"/>
                  <a:pt x="829" y="3131"/>
                  <a:pt x="829" y="4446"/>
                </a:cubicBezTo>
                <a:cubicBezTo>
                  <a:pt x="829" y="5867"/>
                  <a:pt x="1981" y="7001"/>
                  <a:pt x="3384" y="7001"/>
                </a:cubicBezTo>
                <a:lnTo>
                  <a:pt x="4176" y="7001"/>
                </a:lnTo>
                <a:lnTo>
                  <a:pt x="4176" y="9178"/>
                </a:lnTo>
                <a:lnTo>
                  <a:pt x="3331" y="9178"/>
                </a:lnTo>
                <a:lnTo>
                  <a:pt x="3331" y="8333"/>
                </a:lnTo>
                <a:lnTo>
                  <a:pt x="829" y="8333"/>
                </a:lnTo>
                <a:lnTo>
                  <a:pt x="829" y="10834"/>
                </a:lnTo>
                <a:lnTo>
                  <a:pt x="3331" y="10834"/>
                </a:lnTo>
                <a:lnTo>
                  <a:pt x="3331" y="10006"/>
                </a:lnTo>
                <a:lnTo>
                  <a:pt x="5004" y="10006"/>
                </a:lnTo>
                <a:lnTo>
                  <a:pt x="5004" y="7001"/>
                </a:lnTo>
                <a:lnTo>
                  <a:pt x="5832" y="7001"/>
                </a:lnTo>
                <a:lnTo>
                  <a:pt x="5832" y="12490"/>
                </a:lnTo>
                <a:lnTo>
                  <a:pt x="2484" y="12490"/>
                </a:lnTo>
                <a:lnTo>
                  <a:pt x="2484" y="11662"/>
                </a:lnTo>
                <a:lnTo>
                  <a:pt x="1" y="11662"/>
                </a:lnTo>
                <a:lnTo>
                  <a:pt x="1" y="14145"/>
                </a:lnTo>
                <a:lnTo>
                  <a:pt x="2484" y="14145"/>
                </a:lnTo>
                <a:lnTo>
                  <a:pt x="2484" y="13317"/>
                </a:lnTo>
                <a:lnTo>
                  <a:pt x="6660" y="13317"/>
                </a:lnTo>
                <a:lnTo>
                  <a:pt x="6660" y="7001"/>
                </a:lnTo>
                <a:lnTo>
                  <a:pt x="7487" y="7001"/>
                </a:lnTo>
                <a:lnTo>
                  <a:pt x="7487" y="13317"/>
                </a:lnTo>
                <a:lnTo>
                  <a:pt x="11663" y="13317"/>
                </a:lnTo>
                <a:lnTo>
                  <a:pt x="11663" y="14145"/>
                </a:lnTo>
                <a:lnTo>
                  <a:pt x="14146" y="14145"/>
                </a:lnTo>
                <a:lnTo>
                  <a:pt x="14146" y="11662"/>
                </a:lnTo>
                <a:lnTo>
                  <a:pt x="11663" y="11662"/>
                </a:lnTo>
                <a:lnTo>
                  <a:pt x="11663" y="12490"/>
                </a:lnTo>
                <a:lnTo>
                  <a:pt x="8315" y="12490"/>
                </a:lnTo>
                <a:lnTo>
                  <a:pt x="8315" y="7001"/>
                </a:lnTo>
                <a:lnTo>
                  <a:pt x="9162" y="7001"/>
                </a:lnTo>
                <a:lnTo>
                  <a:pt x="9162" y="10006"/>
                </a:lnTo>
                <a:lnTo>
                  <a:pt x="10835" y="10006"/>
                </a:lnTo>
                <a:lnTo>
                  <a:pt x="10835" y="10834"/>
                </a:lnTo>
                <a:lnTo>
                  <a:pt x="13318" y="10834"/>
                </a:lnTo>
                <a:lnTo>
                  <a:pt x="13318" y="8333"/>
                </a:lnTo>
                <a:lnTo>
                  <a:pt x="10835" y="8333"/>
                </a:lnTo>
                <a:lnTo>
                  <a:pt x="10835" y="9178"/>
                </a:lnTo>
                <a:lnTo>
                  <a:pt x="9990" y="9178"/>
                </a:lnTo>
                <a:lnTo>
                  <a:pt x="9990" y="7001"/>
                </a:lnTo>
                <a:lnTo>
                  <a:pt x="11105" y="7001"/>
                </a:lnTo>
                <a:cubicBezTo>
                  <a:pt x="12329" y="7001"/>
                  <a:pt x="13318" y="6011"/>
                  <a:pt x="13318" y="4770"/>
                </a:cubicBezTo>
                <a:cubicBezTo>
                  <a:pt x="13318" y="3546"/>
                  <a:pt x="12329" y="2555"/>
                  <a:pt x="11105" y="2555"/>
                </a:cubicBezTo>
                <a:lnTo>
                  <a:pt x="10763" y="2555"/>
                </a:lnTo>
                <a:cubicBezTo>
                  <a:pt x="10242" y="1728"/>
                  <a:pt x="9323" y="1224"/>
                  <a:pt x="8334" y="1224"/>
                </a:cubicBezTo>
                <a:lnTo>
                  <a:pt x="8118" y="1224"/>
                </a:lnTo>
                <a:cubicBezTo>
                  <a:pt x="7595" y="468"/>
                  <a:pt x="6732" y="0"/>
                  <a:pt x="5796"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 name="Google Shape;1307;p87"/>
          <p:cNvGrpSpPr/>
          <p:nvPr/>
        </p:nvGrpSpPr>
        <p:grpSpPr>
          <a:xfrm>
            <a:off x="5596050" y="2531216"/>
            <a:ext cx="279446" cy="279103"/>
            <a:chOff x="2380985" y="2796077"/>
            <a:chExt cx="373791" cy="373332"/>
          </a:xfrm>
        </p:grpSpPr>
        <p:sp>
          <p:nvSpPr>
            <p:cNvPr id="1308" name="Google Shape;1308;p87"/>
            <p:cNvSpPr/>
            <p:nvPr/>
          </p:nvSpPr>
          <p:spPr>
            <a:xfrm>
              <a:off x="2468957" y="2883562"/>
              <a:ext cx="197875" cy="198334"/>
            </a:xfrm>
            <a:custGeom>
              <a:avLst/>
              <a:gdLst/>
              <a:ahLst/>
              <a:cxnLst/>
              <a:rect l="l" t="t" r="r" b="b"/>
              <a:pathLst>
                <a:path w="7326" h="7343" extrusionOk="0">
                  <a:moveTo>
                    <a:pt x="3671" y="810"/>
                  </a:moveTo>
                  <a:cubicBezTo>
                    <a:pt x="5238" y="810"/>
                    <a:pt x="6515" y="2088"/>
                    <a:pt x="6515" y="3672"/>
                  </a:cubicBezTo>
                  <a:cubicBezTo>
                    <a:pt x="6515" y="5255"/>
                    <a:pt x="5238" y="6532"/>
                    <a:pt x="3671" y="6532"/>
                  </a:cubicBezTo>
                  <a:cubicBezTo>
                    <a:pt x="2088" y="6532"/>
                    <a:pt x="811" y="5255"/>
                    <a:pt x="811" y="3672"/>
                  </a:cubicBezTo>
                  <a:cubicBezTo>
                    <a:pt x="811" y="2088"/>
                    <a:pt x="2088" y="810"/>
                    <a:pt x="3671" y="810"/>
                  </a:cubicBezTo>
                  <a:close/>
                  <a:moveTo>
                    <a:pt x="3671" y="0"/>
                  </a:moveTo>
                  <a:cubicBezTo>
                    <a:pt x="1638" y="0"/>
                    <a:pt x="0" y="1656"/>
                    <a:pt x="0" y="3672"/>
                  </a:cubicBezTo>
                  <a:cubicBezTo>
                    <a:pt x="0" y="5687"/>
                    <a:pt x="1638" y="7343"/>
                    <a:pt x="3671" y="7343"/>
                  </a:cubicBezTo>
                  <a:cubicBezTo>
                    <a:pt x="5687" y="7343"/>
                    <a:pt x="7325" y="5687"/>
                    <a:pt x="7325" y="3672"/>
                  </a:cubicBezTo>
                  <a:cubicBezTo>
                    <a:pt x="7325" y="1656"/>
                    <a:pt x="5687" y="0"/>
                    <a:pt x="3671"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7"/>
            <p:cNvSpPr/>
            <p:nvPr/>
          </p:nvSpPr>
          <p:spPr>
            <a:xfrm>
              <a:off x="2512686" y="2927318"/>
              <a:ext cx="110390" cy="110849"/>
            </a:xfrm>
            <a:custGeom>
              <a:avLst/>
              <a:gdLst/>
              <a:ahLst/>
              <a:cxnLst/>
              <a:rect l="l" t="t" r="r" b="b"/>
              <a:pathLst>
                <a:path w="4087" h="4104" extrusionOk="0">
                  <a:moveTo>
                    <a:pt x="2052" y="809"/>
                  </a:moveTo>
                  <a:cubicBezTo>
                    <a:pt x="2736" y="809"/>
                    <a:pt x="3276" y="1368"/>
                    <a:pt x="3276" y="2052"/>
                  </a:cubicBezTo>
                  <a:cubicBezTo>
                    <a:pt x="3276" y="2736"/>
                    <a:pt x="2736" y="3293"/>
                    <a:pt x="2052" y="3293"/>
                  </a:cubicBezTo>
                  <a:cubicBezTo>
                    <a:pt x="1368" y="3293"/>
                    <a:pt x="811" y="2736"/>
                    <a:pt x="811" y="2052"/>
                  </a:cubicBezTo>
                  <a:cubicBezTo>
                    <a:pt x="811" y="1368"/>
                    <a:pt x="1368" y="809"/>
                    <a:pt x="2052" y="809"/>
                  </a:cubicBezTo>
                  <a:close/>
                  <a:moveTo>
                    <a:pt x="2052" y="0"/>
                  </a:moveTo>
                  <a:cubicBezTo>
                    <a:pt x="919" y="0"/>
                    <a:pt x="1" y="917"/>
                    <a:pt x="1" y="2052"/>
                  </a:cubicBezTo>
                  <a:cubicBezTo>
                    <a:pt x="1" y="3185"/>
                    <a:pt x="919" y="4103"/>
                    <a:pt x="2052" y="4103"/>
                  </a:cubicBezTo>
                  <a:cubicBezTo>
                    <a:pt x="3168" y="4103"/>
                    <a:pt x="4087" y="3185"/>
                    <a:pt x="4087" y="2052"/>
                  </a:cubicBezTo>
                  <a:cubicBezTo>
                    <a:pt x="4087" y="917"/>
                    <a:pt x="3168" y="0"/>
                    <a:pt x="2052"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7"/>
            <p:cNvSpPr/>
            <p:nvPr/>
          </p:nvSpPr>
          <p:spPr>
            <a:xfrm>
              <a:off x="2380985" y="2796077"/>
              <a:ext cx="373791" cy="373332"/>
            </a:xfrm>
            <a:custGeom>
              <a:avLst/>
              <a:gdLst/>
              <a:ahLst/>
              <a:cxnLst/>
              <a:rect l="l" t="t" r="r" b="b"/>
              <a:pathLst>
                <a:path w="13839" h="13822" extrusionOk="0">
                  <a:moveTo>
                    <a:pt x="7739" y="809"/>
                  </a:moveTo>
                  <a:lnTo>
                    <a:pt x="7739" y="1440"/>
                  </a:lnTo>
                  <a:cubicBezTo>
                    <a:pt x="7739" y="2016"/>
                    <a:pt x="8080" y="2537"/>
                    <a:pt x="8620" y="2772"/>
                  </a:cubicBezTo>
                  <a:lnTo>
                    <a:pt x="8639" y="2772"/>
                  </a:lnTo>
                  <a:cubicBezTo>
                    <a:pt x="8820" y="2850"/>
                    <a:pt x="9012" y="2888"/>
                    <a:pt x="9202" y="2888"/>
                  </a:cubicBezTo>
                  <a:cubicBezTo>
                    <a:pt x="9577" y="2888"/>
                    <a:pt x="9947" y="2740"/>
                    <a:pt x="10222" y="2465"/>
                  </a:cubicBezTo>
                  <a:lnTo>
                    <a:pt x="10654" y="2016"/>
                  </a:lnTo>
                  <a:lnTo>
                    <a:pt x="11806" y="3167"/>
                  </a:lnTo>
                  <a:lnTo>
                    <a:pt x="11374" y="3617"/>
                  </a:lnTo>
                  <a:cubicBezTo>
                    <a:pt x="10960" y="4031"/>
                    <a:pt x="10834" y="4643"/>
                    <a:pt x="11068" y="5200"/>
                  </a:cubicBezTo>
                  <a:cubicBezTo>
                    <a:pt x="11283" y="5740"/>
                    <a:pt x="11806" y="6100"/>
                    <a:pt x="12399" y="6100"/>
                  </a:cubicBezTo>
                  <a:lnTo>
                    <a:pt x="13030" y="6100"/>
                  </a:lnTo>
                  <a:lnTo>
                    <a:pt x="13030" y="7720"/>
                  </a:lnTo>
                  <a:lnTo>
                    <a:pt x="12399" y="7720"/>
                  </a:lnTo>
                  <a:cubicBezTo>
                    <a:pt x="11806" y="7720"/>
                    <a:pt x="11283" y="8080"/>
                    <a:pt x="11068" y="8620"/>
                  </a:cubicBezTo>
                  <a:lnTo>
                    <a:pt x="11068" y="8638"/>
                  </a:lnTo>
                  <a:cubicBezTo>
                    <a:pt x="10834" y="9178"/>
                    <a:pt x="10960" y="9790"/>
                    <a:pt x="11374" y="10203"/>
                  </a:cubicBezTo>
                  <a:lnTo>
                    <a:pt x="11806" y="10654"/>
                  </a:lnTo>
                  <a:lnTo>
                    <a:pt x="10654" y="11806"/>
                  </a:lnTo>
                  <a:lnTo>
                    <a:pt x="10222" y="11355"/>
                  </a:lnTo>
                  <a:cubicBezTo>
                    <a:pt x="9947" y="11081"/>
                    <a:pt x="9578" y="10933"/>
                    <a:pt x="9202" y="10933"/>
                  </a:cubicBezTo>
                  <a:cubicBezTo>
                    <a:pt x="9012" y="10933"/>
                    <a:pt x="8820" y="10971"/>
                    <a:pt x="8639" y="11050"/>
                  </a:cubicBezTo>
                  <a:lnTo>
                    <a:pt x="8620" y="11050"/>
                  </a:lnTo>
                  <a:cubicBezTo>
                    <a:pt x="8080" y="11283"/>
                    <a:pt x="7739" y="11806"/>
                    <a:pt x="7739" y="12382"/>
                  </a:cubicBezTo>
                  <a:lnTo>
                    <a:pt x="7739" y="13011"/>
                  </a:lnTo>
                  <a:lnTo>
                    <a:pt x="6100" y="13011"/>
                  </a:lnTo>
                  <a:lnTo>
                    <a:pt x="6100" y="12382"/>
                  </a:lnTo>
                  <a:cubicBezTo>
                    <a:pt x="6100" y="11806"/>
                    <a:pt x="5759" y="11283"/>
                    <a:pt x="5219" y="11050"/>
                  </a:cubicBezTo>
                  <a:lnTo>
                    <a:pt x="5201" y="11050"/>
                  </a:lnTo>
                  <a:cubicBezTo>
                    <a:pt x="5019" y="10971"/>
                    <a:pt x="4827" y="10933"/>
                    <a:pt x="4637" y="10933"/>
                  </a:cubicBezTo>
                  <a:cubicBezTo>
                    <a:pt x="4262" y="10933"/>
                    <a:pt x="3892" y="11081"/>
                    <a:pt x="3617" y="11355"/>
                  </a:cubicBezTo>
                  <a:lnTo>
                    <a:pt x="3185" y="11806"/>
                  </a:lnTo>
                  <a:lnTo>
                    <a:pt x="2033" y="10654"/>
                  </a:lnTo>
                  <a:lnTo>
                    <a:pt x="2484" y="10203"/>
                  </a:lnTo>
                  <a:cubicBezTo>
                    <a:pt x="2897" y="9790"/>
                    <a:pt x="3005" y="9178"/>
                    <a:pt x="2789" y="8638"/>
                  </a:cubicBezTo>
                  <a:lnTo>
                    <a:pt x="2772" y="8620"/>
                  </a:lnTo>
                  <a:cubicBezTo>
                    <a:pt x="2556" y="8080"/>
                    <a:pt x="2033" y="7720"/>
                    <a:pt x="1440" y="7720"/>
                  </a:cubicBezTo>
                  <a:lnTo>
                    <a:pt x="810" y="7720"/>
                  </a:lnTo>
                  <a:lnTo>
                    <a:pt x="810" y="6100"/>
                  </a:lnTo>
                  <a:lnTo>
                    <a:pt x="1440" y="6100"/>
                  </a:lnTo>
                  <a:cubicBezTo>
                    <a:pt x="2033" y="6100"/>
                    <a:pt x="2556" y="5740"/>
                    <a:pt x="2772" y="5200"/>
                  </a:cubicBezTo>
                  <a:lnTo>
                    <a:pt x="2789" y="5200"/>
                  </a:lnTo>
                  <a:cubicBezTo>
                    <a:pt x="3005" y="4643"/>
                    <a:pt x="2897" y="4031"/>
                    <a:pt x="2484" y="3617"/>
                  </a:cubicBezTo>
                  <a:lnTo>
                    <a:pt x="2033" y="3167"/>
                  </a:lnTo>
                  <a:lnTo>
                    <a:pt x="3185" y="2016"/>
                  </a:lnTo>
                  <a:lnTo>
                    <a:pt x="3617" y="2465"/>
                  </a:lnTo>
                  <a:cubicBezTo>
                    <a:pt x="3892" y="2740"/>
                    <a:pt x="4262" y="2888"/>
                    <a:pt x="4637" y="2888"/>
                  </a:cubicBezTo>
                  <a:cubicBezTo>
                    <a:pt x="4828" y="2888"/>
                    <a:pt x="5019" y="2850"/>
                    <a:pt x="5201" y="2772"/>
                  </a:cubicBezTo>
                  <a:lnTo>
                    <a:pt x="5219" y="2772"/>
                  </a:lnTo>
                  <a:cubicBezTo>
                    <a:pt x="5759" y="2537"/>
                    <a:pt x="6100" y="2016"/>
                    <a:pt x="6100" y="1440"/>
                  </a:cubicBezTo>
                  <a:lnTo>
                    <a:pt x="6100" y="809"/>
                  </a:lnTo>
                  <a:close/>
                  <a:moveTo>
                    <a:pt x="5291" y="0"/>
                  </a:moveTo>
                  <a:lnTo>
                    <a:pt x="5291" y="1440"/>
                  </a:lnTo>
                  <a:cubicBezTo>
                    <a:pt x="5291" y="1692"/>
                    <a:pt x="5147" y="1925"/>
                    <a:pt x="4913" y="2016"/>
                  </a:cubicBezTo>
                  <a:lnTo>
                    <a:pt x="4895" y="2033"/>
                  </a:lnTo>
                  <a:cubicBezTo>
                    <a:pt x="4815" y="2062"/>
                    <a:pt x="4733" y="2076"/>
                    <a:pt x="4652" y="2076"/>
                  </a:cubicBezTo>
                  <a:cubicBezTo>
                    <a:pt x="4480" y="2076"/>
                    <a:pt x="4315" y="2012"/>
                    <a:pt x="4193" y="1889"/>
                  </a:cubicBezTo>
                  <a:lnTo>
                    <a:pt x="3185" y="881"/>
                  </a:lnTo>
                  <a:lnTo>
                    <a:pt x="882" y="3167"/>
                  </a:lnTo>
                  <a:lnTo>
                    <a:pt x="1908" y="4193"/>
                  </a:lnTo>
                  <a:cubicBezTo>
                    <a:pt x="2088" y="4372"/>
                    <a:pt x="2141" y="4643"/>
                    <a:pt x="2033" y="4876"/>
                  </a:cubicBezTo>
                  <a:lnTo>
                    <a:pt x="2033" y="4895"/>
                  </a:lnTo>
                  <a:cubicBezTo>
                    <a:pt x="1925" y="5128"/>
                    <a:pt x="1709" y="5291"/>
                    <a:pt x="1440" y="5291"/>
                  </a:cubicBezTo>
                  <a:lnTo>
                    <a:pt x="0" y="5291"/>
                  </a:lnTo>
                  <a:lnTo>
                    <a:pt x="0" y="8530"/>
                  </a:lnTo>
                  <a:lnTo>
                    <a:pt x="1440" y="8530"/>
                  </a:lnTo>
                  <a:cubicBezTo>
                    <a:pt x="1709" y="8530"/>
                    <a:pt x="1925" y="8692"/>
                    <a:pt x="2033" y="8926"/>
                  </a:cubicBezTo>
                  <a:lnTo>
                    <a:pt x="2033" y="8944"/>
                  </a:lnTo>
                  <a:cubicBezTo>
                    <a:pt x="2141" y="9178"/>
                    <a:pt x="2088" y="9447"/>
                    <a:pt x="1908" y="9627"/>
                  </a:cubicBezTo>
                  <a:lnTo>
                    <a:pt x="882" y="10654"/>
                  </a:lnTo>
                  <a:lnTo>
                    <a:pt x="3185" y="12939"/>
                  </a:lnTo>
                  <a:lnTo>
                    <a:pt x="4193" y="11931"/>
                  </a:lnTo>
                  <a:cubicBezTo>
                    <a:pt x="4310" y="11814"/>
                    <a:pt x="4466" y="11750"/>
                    <a:pt x="4630" y="11750"/>
                  </a:cubicBezTo>
                  <a:cubicBezTo>
                    <a:pt x="4718" y="11750"/>
                    <a:pt x="4808" y="11768"/>
                    <a:pt x="4895" y="11806"/>
                  </a:cubicBezTo>
                  <a:lnTo>
                    <a:pt x="4913" y="11806"/>
                  </a:lnTo>
                  <a:cubicBezTo>
                    <a:pt x="5147" y="11895"/>
                    <a:pt x="5291" y="12130"/>
                    <a:pt x="5291" y="12382"/>
                  </a:cubicBezTo>
                  <a:lnTo>
                    <a:pt x="5291" y="13821"/>
                  </a:lnTo>
                  <a:lnTo>
                    <a:pt x="8548" y="13821"/>
                  </a:lnTo>
                  <a:lnTo>
                    <a:pt x="8548" y="12382"/>
                  </a:lnTo>
                  <a:cubicBezTo>
                    <a:pt x="8548" y="12130"/>
                    <a:pt x="8692" y="11895"/>
                    <a:pt x="8944" y="11806"/>
                  </a:cubicBezTo>
                  <a:cubicBezTo>
                    <a:pt x="9032" y="11768"/>
                    <a:pt x="9121" y="11750"/>
                    <a:pt x="9209" y="11750"/>
                  </a:cubicBezTo>
                  <a:cubicBezTo>
                    <a:pt x="9373" y="11750"/>
                    <a:pt x="9529" y="11814"/>
                    <a:pt x="9647" y="11931"/>
                  </a:cubicBezTo>
                  <a:lnTo>
                    <a:pt x="10654" y="12939"/>
                  </a:lnTo>
                  <a:lnTo>
                    <a:pt x="12958" y="10654"/>
                  </a:lnTo>
                  <a:lnTo>
                    <a:pt x="11931" y="9627"/>
                  </a:lnTo>
                  <a:cubicBezTo>
                    <a:pt x="11751" y="9447"/>
                    <a:pt x="11698" y="9178"/>
                    <a:pt x="11806" y="8944"/>
                  </a:cubicBezTo>
                  <a:lnTo>
                    <a:pt x="11806" y="8926"/>
                  </a:lnTo>
                  <a:cubicBezTo>
                    <a:pt x="11914" y="8692"/>
                    <a:pt x="12147" y="8530"/>
                    <a:pt x="12399" y="8530"/>
                  </a:cubicBezTo>
                  <a:lnTo>
                    <a:pt x="13839" y="8530"/>
                  </a:lnTo>
                  <a:lnTo>
                    <a:pt x="13839" y="5291"/>
                  </a:lnTo>
                  <a:lnTo>
                    <a:pt x="12399" y="5291"/>
                  </a:lnTo>
                  <a:cubicBezTo>
                    <a:pt x="12147" y="5291"/>
                    <a:pt x="11914" y="5128"/>
                    <a:pt x="11806" y="4895"/>
                  </a:cubicBezTo>
                  <a:lnTo>
                    <a:pt x="11806" y="4876"/>
                  </a:lnTo>
                  <a:cubicBezTo>
                    <a:pt x="11698" y="4643"/>
                    <a:pt x="11751" y="4372"/>
                    <a:pt x="11931" y="4193"/>
                  </a:cubicBezTo>
                  <a:lnTo>
                    <a:pt x="12958" y="3167"/>
                  </a:lnTo>
                  <a:lnTo>
                    <a:pt x="10654" y="881"/>
                  </a:lnTo>
                  <a:lnTo>
                    <a:pt x="9647" y="1889"/>
                  </a:lnTo>
                  <a:cubicBezTo>
                    <a:pt x="9524" y="2012"/>
                    <a:pt x="9359" y="2076"/>
                    <a:pt x="9187" y="2076"/>
                  </a:cubicBezTo>
                  <a:cubicBezTo>
                    <a:pt x="9107" y="2076"/>
                    <a:pt x="9024" y="2062"/>
                    <a:pt x="8944" y="2033"/>
                  </a:cubicBezTo>
                  <a:lnTo>
                    <a:pt x="8944" y="2016"/>
                  </a:lnTo>
                  <a:cubicBezTo>
                    <a:pt x="8692" y="1925"/>
                    <a:pt x="8548" y="1692"/>
                    <a:pt x="8548" y="1440"/>
                  </a:cubicBezTo>
                  <a:lnTo>
                    <a:pt x="8548" y="0"/>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87"/>
          <p:cNvGrpSpPr/>
          <p:nvPr/>
        </p:nvGrpSpPr>
        <p:grpSpPr>
          <a:xfrm>
            <a:off x="4298508" y="1657546"/>
            <a:ext cx="546729" cy="660126"/>
            <a:chOff x="3165517" y="2796077"/>
            <a:chExt cx="309183" cy="373332"/>
          </a:xfrm>
        </p:grpSpPr>
        <p:sp>
          <p:nvSpPr>
            <p:cNvPr id="1312" name="Google Shape;1312;p87"/>
            <p:cNvSpPr/>
            <p:nvPr/>
          </p:nvSpPr>
          <p:spPr>
            <a:xfrm>
              <a:off x="3165517" y="2796077"/>
              <a:ext cx="309183" cy="373332"/>
            </a:xfrm>
            <a:custGeom>
              <a:avLst/>
              <a:gdLst/>
              <a:ahLst/>
              <a:cxnLst/>
              <a:rect l="l" t="t" r="r" b="b"/>
              <a:pathLst>
                <a:path w="11447" h="13822" extrusionOk="0">
                  <a:moveTo>
                    <a:pt x="6497" y="809"/>
                  </a:moveTo>
                  <a:cubicBezTo>
                    <a:pt x="8783" y="809"/>
                    <a:pt x="10636" y="2664"/>
                    <a:pt x="10636" y="4948"/>
                  </a:cubicBezTo>
                  <a:cubicBezTo>
                    <a:pt x="10636" y="6028"/>
                    <a:pt x="10204" y="7055"/>
                    <a:pt x="9448" y="7828"/>
                  </a:cubicBezTo>
                  <a:lnTo>
                    <a:pt x="9340" y="7955"/>
                  </a:lnTo>
                  <a:lnTo>
                    <a:pt x="9340" y="13011"/>
                  </a:lnTo>
                  <a:lnTo>
                    <a:pt x="3653" y="13011"/>
                  </a:lnTo>
                  <a:lnTo>
                    <a:pt x="3653" y="10635"/>
                  </a:lnTo>
                  <a:lnTo>
                    <a:pt x="2357" y="10635"/>
                  </a:lnTo>
                  <a:lnTo>
                    <a:pt x="2357" y="8404"/>
                  </a:lnTo>
                  <a:lnTo>
                    <a:pt x="1134" y="7955"/>
                  </a:lnTo>
                  <a:lnTo>
                    <a:pt x="2357" y="5579"/>
                  </a:lnTo>
                  <a:lnTo>
                    <a:pt x="2357" y="4948"/>
                  </a:lnTo>
                  <a:cubicBezTo>
                    <a:pt x="2357" y="2664"/>
                    <a:pt x="4212" y="809"/>
                    <a:pt x="6497" y="809"/>
                  </a:cubicBezTo>
                  <a:close/>
                  <a:moveTo>
                    <a:pt x="6497" y="0"/>
                  </a:moveTo>
                  <a:cubicBezTo>
                    <a:pt x="3780" y="0"/>
                    <a:pt x="1548" y="2213"/>
                    <a:pt x="1548" y="4948"/>
                  </a:cubicBezTo>
                  <a:lnTo>
                    <a:pt x="1548" y="5380"/>
                  </a:lnTo>
                  <a:lnTo>
                    <a:pt x="1" y="8404"/>
                  </a:lnTo>
                  <a:lnTo>
                    <a:pt x="1548" y="8962"/>
                  </a:lnTo>
                  <a:lnTo>
                    <a:pt x="1548" y="11446"/>
                  </a:lnTo>
                  <a:lnTo>
                    <a:pt x="2844" y="11446"/>
                  </a:lnTo>
                  <a:lnTo>
                    <a:pt x="2844" y="13821"/>
                  </a:lnTo>
                  <a:lnTo>
                    <a:pt x="10151" y="13821"/>
                  </a:lnTo>
                  <a:lnTo>
                    <a:pt x="10151" y="8278"/>
                  </a:lnTo>
                  <a:cubicBezTo>
                    <a:pt x="10978" y="7360"/>
                    <a:pt x="11446" y="6191"/>
                    <a:pt x="11446" y="4948"/>
                  </a:cubicBezTo>
                  <a:cubicBezTo>
                    <a:pt x="11446" y="2213"/>
                    <a:pt x="9215" y="0"/>
                    <a:pt x="6497"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7"/>
            <p:cNvSpPr/>
            <p:nvPr/>
          </p:nvSpPr>
          <p:spPr>
            <a:xfrm>
              <a:off x="3278770" y="2874811"/>
              <a:ext cx="73440" cy="102098"/>
            </a:xfrm>
            <a:custGeom>
              <a:avLst/>
              <a:gdLst/>
              <a:ahLst/>
              <a:cxnLst/>
              <a:rect l="l" t="t" r="r" b="b"/>
              <a:pathLst>
                <a:path w="2719" h="3780" extrusionOk="0">
                  <a:moveTo>
                    <a:pt x="1890" y="810"/>
                  </a:moveTo>
                  <a:lnTo>
                    <a:pt x="1890" y="1620"/>
                  </a:lnTo>
                  <a:lnTo>
                    <a:pt x="811" y="1620"/>
                  </a:lnTo>
                  <a:lnTo>
                    <a:pt x="811" y="810"/>
                  </a:lnTo>
                  <a:close/>
                  <a:moveTo>
                    <a:pt x="0" y="1"/>
                  </a:moveTo>
                  <a:lnTo>
                    <a:pt x="0" y="3780"/>
                  </a:lnTo>
                  <a:lnTo>
                    <a:pt x="811" y="3780"/>
                  </a:lnTo>
                  <a:lnTo>
                    <a:pt x="811" y="2429"/>
                  </a:lnTo>
                  <a:lnTo>
                    <a:pt x="1890" y="2429"/>
                  </a:lnTo>
                  <a:lnTo>
                    <a:pt x="1890" y="3780"/>
                  </a:lnTo>
                  <a:lnTo>
                    <a:pt x="2718" y="3780"/>
                  </a:lnTo>
                  <a:lnTo>
                    <a:pt x="2718"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7"/>
            <p:cNvSpPr/>
            <p:nvPr/>
          </p:nvSpPr>
          <p:spPr>
            <a:xfrm>
              <a:off x="3381354" y="2874811"/>
              <a:ext cx="21878" cy="102098"/>
            </a:xfrm>
            <a:custGeom>
              <a:avLst/>
              <a:gdLst/>
              <a:ahLst/>
              <a:cxnLst/>
              <a:rect l="l" t="t" r="r" b="b"/>
              <a:pathLst>
                <a:path w="810" h="3780" extrusionOk="0">
                  <a:moveTo>
                    <a:pt x="0" y="1"/>
                  </a:moveTo>
                  <a:lnTo>
                    <a:pt x="0" y="3780"/>
                  </a:lnTo>
                  <a:lnTo>
                    <a:pt x="809" y="3780"/>
                  </a:lnTo>
                  <a:lnTo>
                    <a:pt x="809" y="1"/>
                  </a:ln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15" name="Google Shape;1315;p87"/>
          <p:cNvPicPr preferRelativeResize="0"/>
          <p:nvPr/>
        </p:nvPicPr>
        <p:blipFill rotWithShape="1">
          <a:blip r:embed="rId3">
            <a:alphaModFix/>
          </a:blip>
          <a:srcRect l="7340" r="4538" b="19768"/>
          <a:stretch/>
        </p:blipFill>
        <p:spPr>
          <a:xfrm rot="-8999966">
            <a:off x="-1049198" y="3803406"/>
            <a:ext cx="4266095" cy="2943239"/>
          </a:xfrm>
          <a:prstGeom prst="rect">
            <a:avLst/>
          </a:prstGeom>
          <a:noFill/>
          <a:ln>
            <a:noFill/>
          </a:ln>
        </p:spPr>
      </p:pic>
      <p:pic>
        <p:nvPicPr>
          <p:cNvPr id="1316" name="Google Shape;1316;p87"/>
          <p:cNvPicPr preferRelativeResize="0"/>
          <p:nvPr/>
        </p:nvPicPr>
        <p:blipFill rotWithShape="1">
          <a:blip r:embed="rId3">
            <a:alphaModFix/>
          </a:blip>
          <a:srcRect l="7340" r="4538" b="19768"/>
          <a:stretch/>
        </p:blipFill>
        <p:spPr>
          <a:xfrm rot="-1442213">
            <a:off x="6933764" y="3500185"/>
            <a:ext cx="2590779" cy="1787422"/>
          </a:xfrm>
          <a:prstGeom prst="rect">
            <a:avLst/>
          </a:prstGeom>
          <a:noFill/>
          <a:ln>
            <a:noFill/>
          </a:ln>
        </p:spPr>
      </p:pic>
      <p:sp>
        <p:nvSpPr>
          <p:cNvPr id="1317" name="Google Shape;1317;p87">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7">
            <a:hlinkClick r:id="rId4"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7"/>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rId5" action="ppaction://hlinksldjump">
                  <a:extLst>
                    <a:ext uri="{A12FA001-AC4F-418D-AE19-62706E023703}">
                      <ahyp:hlinkClr xmlns:ahyp="http://schemas.microsoft.com/office/drawing/2018/hyperlinkcolor" val="tx"/>
                    </a:ext>
                  </a:extLst>
                </a:hlinkClick>
              </a:rPr>
              <a:t>1</a:t>
            </a:r>
            <a:endParaRPr sz="1200" b="1">
              <a:solidFill>
                <a:schemeClr val="dk2"/>
              </a:solidFill>
              <a:latin typeface="Darker Grotesque"/>
              <a:ea typeface="Darker Grotesque"/>
              <a:cs typeface="Darker Grotesque"/>
              <a:sym typeface="Darker Grotesque"/>
            </a:endParaRPr>
          </a:p>
        </p:txBody>
      </p:sp>
      <p:sp>
        <p:nvSpPr>
          <p:cNvPr id="1320" name="Google Shape;1320;p87">
            <a:hlinkClick r:id="rId4"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7">
            <a:hlinkClick r:id="rId4"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2" name="Google Shape;1322;p87">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1323" name="Google Shape;1323;p87">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4" name="Google Shape;1324;p87">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pic>
        <p:nvPicPr>
          <p:cNvPr id="1026" name="Picture 2" descr="OpenAI launches Whisper - Multilingual ASR across 90+ languages with  English translation - Dubverse.ai">
            <a:extLst>
              <a:ext uri="{FF2B5EF4-FFF2-40B4-BE49-F238E27FC236}">
                <a16:creationId xmlns:a16="http://schemas.microsoft.com/office/drawing/2014/main" id="{2A740CC1-BB14-1AB4-2518-6B0FCB0ADA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9439" y="2543525"/>
            <a:ext cx="1874420" cy="124909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ruebo SAM, la nueva IA de META: Máscaras y recortes en un click - YouTube">
            <a:extLst>
              <a:ext uri="{FF2B5EF4-FFF2-40B4-BE49-F238E27FC236}">
                <a16:creationId xmlns:a16="http://schemas.microsoft.com/office/drawing/2014/main" id="{C8F44F45-27E0-A6D9-25ED-026F95DE46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06073" y="3953559"/>
            <a:ext cx="2035277" cy="114484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hat is OpenAI's CLIP and how to use it?">
            <a:extLst>
              <a:ext uri="{FF2B5EF4-FFF2-40B4-BE49-F238E27FC236}">
                <a16:creationId xmlns:a16="http://schemas.microsoft.com/office/drawing/2014/main" id="{F19E97D1-97E1-8662-DCAE-1DCCBB9D46A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974214" y="766231"/>
            <a:ext cx="2323408" cy="141261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Bind MultiJoint Embedding Model Explained">
            <a:extLst>
              <a:ext uri="{FF2B5EF4-FFF2-40B4-BE49-F238E27FC236}">
                <a16:creationId xmlns:a16="http://schemas.microsoft.com/office/drawing/2014/main" id="{046D0854-AC3E-CA70-04A3-258C498EEF6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059808" y="2688182"/>
            <a:ext cx="2056581" cy="1412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5707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302"/>
                                        </p:tgtEl>
                                        <p:attrNameLst>
                                          <p:attrName>style.visibility</p:attrName>
                                        </p:attrNameLst>
                                      </p:cBhvr>
                                      <p:to>
                                        <p:strVal val="visible"/>
                                      </p:to>
                                    </p:set>
                                    <p:anim calcmode="lin" valueType="num">
                                      <p:cBhvr additive="base">
                                        <p:cTn id="7" dur="1000"/>
                                        <p:tgtEl>
                                          <p:spTgt spid="1302"/>
                                        </p:tgtEl>
                                        <p:attrNameLst>
                                          <p:attrName>ppt_w</p:attrName>
                                        </p:attrNameLst>
                                      </p:cBhvr>
                                      <p:tavLst>
                                        <p:tav tm="0">
                                          <p:val>
                                            <p:strVal val="0"/>
                                          </p:val>
                                        </p:tav>
                                        <p:tav tm="100000">
                                          <p:val>
                                            <p:strVal val="#ppt_w"/>
                                          </p:val>
                                        </p:tav>
                                      </p:tavLst>
                                    </p:anim>
                                    <p:anim calcmode="lin" valueType="num">
                                      <p:cBhvr additive="base">
                                        <p:cTn id="8" dur="1000"/>
                                        <p:tgtEl>
                                          <p:spTgt spid="1302"/>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1307"/>
                                        </p:tgtEl>
                                        <p:attrNameLst>
                                          <p:attrName>style.visibility</p:attrName>
                                        </p:attrNameLst>
                                      </p:cBhvr>
                                      <p:to>
                                        <p:strVal val="visible"/>
                                      </p:to>
                                    </p:set>
                                    <p:anim calcmode="lin" valueType="num">
                                      <p:cBhvr additive="base">
                                        <p:cTn id="11" dur="1000"/>
                                        <p:tgtEl>
                                          <p:spTgt spid="1307"/>
                                        </p:tgtEl>
                                        <p:attrNameLst>
                                          <p:attrName>ppt_w</p:attrName>
                                        </p:attrNameLst>
                                      </p:cBhvr>
                                      <p:tavLst>
                                        <p:tav tm="0">
                                          <p:val>
                                            <p:strVal val="0"/>
                                          </p:val>
                                        </p:tav>
                                        <p:tav tm="100000">
                                          <p:val>
                                            <p:strVal val="#ppt_w"/>
                                          </p:val>
                                        </p:tav>
                                      </p:tavLst>
                                    </p:anim>
                                    <p:anim calcmode="lin" valueType="num">
                                      <p:cBhvr additive="base">
                                        <p:cTn id="12" dur="1000"/>
                                        <p:tgtEl>
                                          <p:spTgt spid="1307"/>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1311"/>
                                        </p:tgtEl>
                                        <p:attrNameLst>
                                          <p:attrName>style.visibility</p:attrName>
                                        </p:attrNameLst>
                                      </p:cBhvr>
                                      <p:to>
                                        <p:strVal val="visible"/>
                                      </p:to>
                                    </p:set>
                                    <p:anim calcmode="lin" valueType="num">
                                      <p:cBhvr additive="base">
                                        <p:cTn id="15" dur="1000"/>
                                        <p:tgtEl>
                                          <p:spTgt spid="1311"/>
                                        </p:tgtEl>
                                        <p:attrNameLst>
                                          <p:attrName>ppt_w</p:attrName>
                                        </p:attrNameLst>
                                      </p:cBhvr>
                                      <p:tavLst>
                                        <p:tav tm="0">
                                          <p:val>
                                            <p:strVal val="0"/>
                                          </p:val>
                                        </p:tav>
                                        <p:tav tm="100000">
                                          <p:val>
                                            <p:strVal val="#ppt_w"/>
                                          </p:val>
                                        </p:tav>
                                      </p:tavLst>
                                    </p:anim>
                                    <p:anim calcmode="lin" valueType="num">
                                      <p:cBhvr additive="base">
                                        <p:cTn id="16" dur="1000"/>
                                        <p:tgtEl>
                                          <p:spTgt spid="1311"/>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306"/>
                                        </p:tgtEl>
                                        <p:attrNameLst>
                                          <p:attrName>style.visibility</p:attrName>
                                        </p:attrNameLst>
                                      </p:cBhvr>
                                      <p:to>
                                        <p:strVal val="visible"/>
                                      </p:to>
                                    </p:set>
                                    <p:anim calcmode="lin" valueType="num">
                                      <p:cBhvr additive="base">
                                        <p:cTn id="19" dur="1000"/>
                                        <p:tgtEl>
                                          <p:spTgt spid="1306"/>
                                        </p:tgtEl>
                                        <p:attrNameLst>
                                          <p:attrName>ppt_w</p:attrName>
                                        </p:attrNameLst>
                                      </p:cBhvr>
                                      <p:tavLst>
                                        <p:tav tm="0">
                                          <p:val>
                                            <p:strVal val="0"/>
                                          </p:val>
                                        </p:tav>
                                        <p:tav tm="100000">
                                          <p:val>
                                            <p:strVal val="#ppt_w"/>
                                          </p:val>
                                        </p:tav>
                                      </p:tavLst>
                                    </p:anim>
                                    <p:anim calcmode="lin" valueType="num">
                                      <p:cBhvr additive="base">
                                        <p:cTn id="20" dur="1000"/>
                                        <p:tgtEl>
                                          <p:spTgt spid="1306"/>
                                        </p:tgtEl>
                                        <p:attrNameLst>
                                          <p:attrName>ppt_h</p:attrName>
                                        </p:attrNameLst>
                                      </p:cBhvr>
                                      <p:tavLst>
                                        <p:tav tm="0">
                                          <p:val>
                                            <p:strVal val="0"/>
                                          </p:val>
                                        </p:tav>
                                        <p:tav tm="100000">
                                          <p:val>
                                            <p:strVal val="#ppt_h"/>
                                          </p:val>
                                        </p:tav>
                                      </p:tavLst>
                                    </p:anim>
                                  </p:childTnLst>
                                </p:cTn>
                              </p:par>
                              <p:par>
                                <p:cTn id="21" presetID="2" presetClass="entr" presetSubtype="4" fill="hold" nodeType="withEffect">
                                  <p:stCondLst>
                                    <p:cond delay="0"/>
                                  </p:stCondLst>
                                  <p:childTnLst>
                                    <p:set>
                                      <p:cBhvr>
                                        <p:cTn id="22" dur="1" fill="hold">
                                          <p:stCondLst>
                                            <p:cond delay="0"/>
                                          </p:stCondLst>
                                        </p:cTn>
                                        <p:tgtEl>
                                          <p:spTgt spid="1315"/>
                                        </p:tgtEl>
                                        <p:attrNameLst>
                                          <p:attrName>style.visibility</p:attrName>
                                        </p:attrNameLst>
                                      </p:cBhvr>
                                      <p:to>
                                        <p:strVal val="visible"/>
                                      </p:to>
                                    </p:set>
                                    <p:anim calcmode="lin" valueType="num">
                                      <p:cBhvr additive="base">
                                        <p:cTn id="23" dur="1000"/>
                                        <p:tgtEl>
                                          <p:spTgt spid="1315"/>
                                        </p:tgtEl>
                                        <p:attrNameLst>
                                          <p:attrName>ppt_y</p:attrName>
                                        </p:attrNameLst>
                                      </p:cBhvr>
                                      <p:tavLst>
                                        <p:tav tm="0">
                                          <p:val>
                                            <p:strVal val="#ppt_y+1"/>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1316"/>
                                        </p:tgtEl>
                                        <p:attrNameLst>
                                          <p:attrName>style.visibility</p:attrName>
                                        </p:attrNameLst>
                                      </p:cBhvr>
                                      <p:to>
                                        <p:strVal val="visible"/>
                                      </p:to>
                                    </p:set>
                                    <p:anim calcmode="lin" valueType="num">
                                      <p:cBhvr additive="base">
                                        <p:cTn id="26" dur="1000"/>
                                        <p:tgtEl>
                                          <p:spTgt spid="1316"/>
                                        </p:tgtEl>
                                        <p:attrNameLst>
                                          <p:attrName>ppt_y</p:attrName>
                                        </p:attrNameLst>
                                      </p:cBhvr>
                                      <p:tavLst>
                                        <p:tav tm="0">
                                          <p:val>
                                            <p:strVal val="#ppt_y+1"/>
                                          </p:val>
                                        </p:tav>
                                        <p:tav tm="100000">
                                          <p:val>
                                            <p:strVal val="#ppt_y"/>
                                          </p:val>
                                        </p:tav>
                                      </p:tavLst>
                                    </p:anim>
                                  </p:childTnLst>
                                </p:cTn>
                              </p:par>
                              <p:par>
                                <p:cTn id="27" presetID="23" presetClass="entr" presetSubtype="16" fill="hold" nodeType="withEffect">
                                  <p:stCondLst>
                                    <p:cond delay="0"/>
                                  </p:stCondLst>
                                  <p:childTnLst>
                                    <p:set>
                                      <p:cBhvr>
                                        <p:cTn id="28" dur="1" fill="hold">
                                          <p:stCondLst>
                                            <p:cond delay="0"/>
                                          </p:stCondLst>
                                        </p:cTn>
                                        <p:tgtEl>
                                          <p:spTgt spid="1281"/>
                                        </p:tgtEl>
                                        <p:attrNameLst>
                                          <p:attrName>style.visibility</p:attrName>
                                        </p:attrNameLst>
                                      </p:cBhvr>
                                      <p:to>
                                        <p:strVal val="visible"/>
                                      </p:to>
                                    </p:set>
                                    <p:anim calcmode="lin" valueType="num">
                                      <p:cBhvr additive="base">
                                        <p:cTn id="29" dur="1000"/>
                                        <p:tgtEl>
                                          <p:spTgt spid="1281"/>
                                        </p:tgtEl>
                                        <p:attrNameLst>
                                          <p:attrName>ppt_w</p:attrName>
                                        </p:attrNameLst>
                                      </p:cBhvr>
                                      <p:tavLst>
                                        <p:tav tm="0">
                                          <p:val>
                                            <p:strVal val="0"/>
                                          </p:val>
                                        </p:tav>
                                        <p:tav tm="100000">
                                          <p:val>
                                            <p:strVal val="#ppt_w"/>
                                          </p:val>
                                        </p:tav>
                                      </p:tavLst>
                                    </p:anim>
                                    <p:anim calcmode="lin" valueType="num">
                                      <p:cBhvr additive="base">
                                        <p:cTn id="30" dur="1000"/>
                                        <p:tgtEl>
                                          <p:spTgt spid="128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pic>
        <p:nvPicPr>
          <p:cNvPr id="583" name="Google Shape;583;p61"/>
          <p:cNvPicPr preferRelativeResize="0"/>
          <p:nvPr/>
        </p:nvPicPr>
        <p:blipFill rotWithShape="1">
          <a:blip r:embed="rId3">
            <a:alphaModFix/>
          </a:blip>
          <a:srcRect r="11512"/>
          <a:stretch/>
        </p:blipFill>
        <p:spPr>
          <a:xfrm>
            <a:off x="-212250" y="-84850"/>
            <a:ext cx="4645202" cy="5249700"/>
          </a:xfrm>
          <a:prstGeom prst="rect">
            <a:avLst/>
          </a:prstGeom>
          <a:noFill/>
          <a:ln>
            <a:noFill/>
          </a:ln>
        </p:spPr>
      </p:pic>
      <p:sp>
        <p:nvSpPr>
          <p:cNvPr id="585" name="Google Shape;585;p61"/>
          <p:cNvSpPr txBox="1">
            <a:spLocks noGrp="1"/>
          </p:cNvSpPr>
          <p:nvPr>
            <p:ph type="title"/>
          </p:nvPr>
        </p:nvSpPr>
        <p:spPr>
          <a:xfrm>
            <a:off x="4638369" y="1599125"/>
            <a:ext cx="4188339" cy="11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4800" dirty="0"/>
              <a:t>Prompt engineering</a:t>
            </a:r>
            <a:endParaRPr sz="4800" dirty="0"/>
          </a:p>
        </p:txBody>
      </p:sp>
      <p:sp>
        <p:nvSpPr>
          <p:cNvPr id="586" name="Google Shape;586;p61"/>
          <p:cNvSpPr txBox="1">
            <a:spLocks noGrp="1"/>
          </p:cNvSpPr>
          <p:nvPr>
            <p:ph type="subTitle" idx="1"/>
          </p:nvPr>
        </p:nvSpPr>
        <p:spPr>
          <a:xfrm>
            <a:off x="4804125" y="2918380"/>
            <a:ext cx="3619800" cy="713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Optimizar la escritura de prompts para mejor resultado</a:t>
            </a:r>
            <a:endParaRPr dirty="0"/>
          </a:p>
        </p:txBody>
      </p:sp>
      <p:sp>
        <p:nvSpPr>
          <p:cNvPr id="587" name="Google Shape;587;p61">
            <a:hlinkClick r:id="" action="ppaction://hlinkshowjump?jump=nextslide"/>
          </p:cNvPr>
          <p:cNvSpPr/>
          <p:nvPr/>
        </p:nvSpPr>
        <p:spPr>
          <a:xfrm>
            <a:off x="271492" y="222512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61">
            <a:hlinkClick r:id="rId4" action="ppaction://hlinksldjump"/>
          </p:cNvPr>
          <p:cNvSpPr/>
          <p:nvPr/>
        </p:nvSpPr>
        <p:spPr>
          <a:xfrm>
            <a:off x="271492" y="247502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61">
            <a:hlinkClick r:id="" action="ppaction://hlinkshowjump?jump=previousslide"/>
          </p:cNvPr>
          <p:cNvSpPr/>
          <p:nvPr/>
        </p:nvSpPr>
        <p:spPr>
          <a:xfrm>
            <a:off x="271492" y="272493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endParaRPr sz="1200" b="1">
              <a:solidFill>
                <a:schemeClr val="dk2"/>
              </a:solidFill>
              <a:latin typeface="Darker Grotesque"/>
              <a:ea typeface="Darker Grotesque"/>
              <a:cs typeface="Darker Grotesque"/>
              <a:sym typeface="Darker Grotesque"/>
            </a:endParaRPr>
          </a:p>
        </p:txBody>
      </p:sp>
      <p:sp>
        <p:nvSpPr>
          <p:cNvPr id="590" name="Google Shape;590;p61">
            <a:hlinkClick r:id="rId4" action="ppaction://hlinksldjump"/>
          </p:cNvPr>
          <p:cNvSpPr/>
          <p:nvPr/>
        </p:nvSpPr>
        <p:spPr>
          <a:xfrm>
            <a:off x="312597" y="251126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61">
            <a:hlinkClick r:id="rId4" action="ppaction://hlinksldjump"/>
          </p:cNvPr>
          <p:cNvSpPr/>
          <p:nvPr/>
        </p:nvSpPr>
        <p:spPr>
          <a:xfrm>
            <a:off x="337227" y="255224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 name="Google Shape;592;p61">
            <a:hlinkClick r:id="" action="ppaction://hlinkshowjump?jump=nextslide"/>
          </p:cNvPr>
          <p:cNvCxnSpPr/>
          <p:nvPr/>
        </p:nvCxnSpPr>
        <p:spPr>
          <a:xfrm>
            <a:off x="317292" y="2321850"/>
            <a:ext cx="102000" cy="0"/>
          </a:xfrm>
          <a:prstGeom prst="straightConnector1">
            <a:avLst/>
          </a:prstGeom>
          <a:noFill/>
          <a:ln w="9525" cap="flat" cmpd="sng">
            <a:solidFill>
              <a:schemeClr val="dk2"/>
            </a:solidFill>
            <a:prstDash val="solid"/>
            <a:round/>
            <a:headEnd type="none" w="med" len="med"/>
            <a:tailEnd type="oval" w="med" len="med"/>
          </a:ln>
        </p:spPr>
      </p:cxnSp>
      <p:cxnSp>
        <p:nvCxnSpPr>
          <p:cNvPr id="593" name="Google Shape;593;p61">
            <a:hlinkClick r:id="" action="ppaction://hlinkshowjump?jump=previousslide"/>
          </p:cNvPr>
          <p:cNvCxnSpPr/>
          <p:nvPr/>
        </p:nvCxnSpPr>
        <p:spPr>
          <a:xfrm>
            <a:off x="317292" y="2821638"/>
            <a:ext cx="102000" cy="0"/>
          </a:xfrm>
          <a:prstGeom prst="straightConnector1">
            <a:avLst/>
          </a:prstGeom>
          <a:noFill/>
          <a:ln w="9525" cap="flat" cmpd="sng">
            <a:solidFill>
              <a:schemeClr val="dk2"/>
            </a:solidFill>
            <a:prstDash val="solid"/>
            <a:round/>
            <a:headEnd type="oval"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pic>
        <p:nvPicPr>
          <p:cNvPr id="880" name="Google Shape;880;p73"/>
          <p:cNvPicPr preferRelativeResize="0"/>
          <p:nvPr/>
        </p:nvPicPr>
        <p:blipFill rotWithShape="1">
          <a:blip r:embed="rId3">
            <a:alphaModFix/>
          </a:blip>
          <a:srcRect l="7340" r="4538" b="19768"/>
          <a:stretch/>
        </p:blipFill>
        <p:spPr>
          <a:xfrm rot="-5400014">
            <a:off x="827356" y="1990084"/>
            <a:ext cx="994523" cy="700911"/>
          </a:xfrm>
          <a:prstGeom prst="rect">
            <a:avLst/>
          </a:prstGeom>
          <a:noFill/>
          <a:ln>
            <a:noFill/>
          </a:ln>
        </p:spPr>
      </p:pic>
      <p:pic>
        <p:nvPicPr>
          <p:cNvPr id="881" name="Google Shape;881;p73"/>
          <p:cNvPicPr preferRelativeResize="0"/>
          <p:nvPr/>
        </p:nvPicPr>
        <p:blipFill rotWithShape="1">
          <a:blip r:embed="rId3">
            <a:alphaModFix/>
          </a:blip>
          <a:srcRect l="7340" r="4538" b="19768"/>
          <a:stretch/>
        </p:blipFill>
        <p:spPr>
          <a:xfrm rot="6918516">
            <a:off x="3141748" y="2056520"/>
            <a:ext cx="1197190" cy="834564"/>
          </a:xfrm>
          <a:prstGeom prst="rect">
            <a:avLst/>
          </a:prstGeom>
          <a:noFill/>
          <a:ln>
            <a:noFill/>
          </a:ln>
        </p:spPr>
      </p:pic>
      <p:sp>
        <p:nvSpPr>
          <p:cNvPr id="882" name="Google Shape;882;p73"/>
          <p:cNvSpPr/>
          <p:nvPr/>
        </p:nvSpPr>
        <p:spPr>
          <a:xfrm>
            <a:off x="1266898" y="2030759"/>
            <a:ext cx="922349" cy="902909"/>
          </a:xfrm>
          <a:prstGeom prst="ellipse">
            <a:avLst/>
          </a:prstGeom>
          <a:solidFill>
            <a:schemeClr val="dk2"/>
          </a:solidFill>
          <a:ln>
            <a:noFill/>
          </a:ln>
          <a:effectLst>
            <a:outerShdw blurRad="57150" dist="19050" dir="5400000" algn="bl" rotWithShape="0">
              <a:schemeClr val="accent1">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3"/>
          <p:cNvSpPr/>
          <p:nvPr/>
        </p:nvSpPr>
        <p:spPr>
          <a:xfrm>
            <a:off x="3285593" y="1943790"/>
            <a:ext cx="986679" cy="946612"/>
          </a:xfrm>
          <a:prstGeom prst="ellipse">
            <a:avLst/>
          </a:prstGeom>
          <a:solidFill>
            <a:schemeClr val="dk2"/>
          </a:solidFill>
          <a:ln>
            <a:noFill/>
          </a:ln>
          <a:effectLst>
            <a:outerShdw blurRad="57150" dist="19050" dir="5400000" algn="bl" rotWithShape="0">
              <a:schemeClr val="accent1">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3"/>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Estructura de prompt</a:t>
            </a:r>
            <a:endParaRPr dirty="0"/>
          </a:p>
        </p:txBody>
      </p:sp>
      <p:sp>
        <p:nvSpPr>
          <p:cNvPr id="886" name="Google Shape;886;p73"/>
          <p:cNvSpPr txBox="1">
            <a:spLocks noGrp="1"/>
          </p:cNvSpPr>
          <p:nvPr>
            <p:ph type="title"/>
          </p:nvPr>
        </p:nvSpPr>
        <p:spPr>
          <a:xfrm>
            <a:off x="626088" y="3151325"/>
            <a:ext cx="2215800" cy="43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Instruccion</a:t>
            </a:r>
            <a:endParaRPr dirty="0"/>
          </a:p>
        </p:txBody>
      </p:sp>
      <p:sp>
        <p:nvSpPr>
          <p:cNvPr id="888" name="Google Shape;888;p73"/>
          <p:cNvSpPr txBox="1">
            <a:spLocks noGrp="1"/>
          </p:cNvSpPr>
          <p:nvPr>
            <p:ph type="title" idx="2"/>
          </p:nvPr>
        </p:nvSpPr>
        <p:spPr>
          <a:xfrm>
            <a:off x="2796580" y="3077894"/>
            <a:ext cx="2215800" cy="43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Contexto</a:t>
            </a:r>
            <a:endParaRPr dirty="0"/>
          </a:p>
        </p:txBody>
      </p:sp>
      <p:sp>
        <p:nvSpPr>
          <p:cNvPr id="890" name="Google Shape;890;p73"/>
          <p:cNvSpPr txBox="1">
            <a:spLocks noGrp="1"/>
          </p:cNvSpPr>
          <p:nvPr>
            <p:ph type="title" idx="4"/>
          </p:nvPr>
        </p:nvSpPr>
        <p:spPr>
          <a:xfrm>
            <a:off x="4799783" y="3077894"/>
            <a:ext cx="2215800" cy="43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Entrada</a:t>
            </a:r>
            <a:endParaRPr dirty="0"/>
          </a:p>
        </p:txBody>
      </p:sp>
      <p:grpSp>
        <p:nvGrpSpPr>
          <p:cNvPr id="892" name="Google Shape;892;p73"/>
          <p:cNvGrpSpPr/>
          <p:nvPr/>
        </p:nvGrpSpPr>
        <p:grpSpPr>
          <a:xfrm>
            <a:off x="1510644" y="2323203"/>
            <a:ext cx="542081" cy="468541"/>
            <a:chOff x="3280775" y="2494750"/>
            <a:chExt cx="1685325" cy="1488050"/>
          </a:xfrm>
        </p:grpSpPr>
        <p:sp>
          <p:nvSpPr>
            <p:cNvPr id="893" name="Google Shape;893;p73"/>
            <p:cNvSpPr/>
            <p:nvPr/>
          </p:nvSpPr>
          <p:spPr>
            <a:xfrm>
              <a:off x="3280775" y="2494750"/>
              <a:ext cx="1685325" cy="1488050"/>
            </a:xfrm>
            <a:custGeom>
              <a:avLst/>
              <a:gdLst/>
              <a:ahLst/>
              <a:cxnLst/>
              <a:rect l="l" t="t" r="r" b="b"/>
              <a:pathLst>
                <a:path w="67413" h="59522" extrusionOk="0">
                  <a:moveTo>
                    <a:pt x="63467" y="3945"/>
                  </a:moveTo>
                  <a:lnTo>
                    <a:pt x="63467" y="39769"/>
                  </a:lnTo>
                  <a:lnTo>
                    <a:pt x="3946" y="39769"/>
                  </a:lnTo>
                  <a:lnTo>
                    <a:pt x="3946" y="3945"/>
                  </a:lnTo>
                  <a:close/>
                  <a:moveTo>
                    <a:pt x="63467" y="43714"/>
                  </a:moveTo>
                  <a:lnTo>
                    <a:pt x="63467" y="47673"/>
                  </a:lnTo>
                  <a:lnTo>
                    <a:pt x="3946" y="47673"/>
                  </a:lnTo>
                  <a:lnTo>
                    <a:pt x="3946" y="43714"/>
                  </a:lnTo>
                  <a:close/>
                  <a:moveTo>
                    <a:pt x="37658" y="51618"/>
                  </a:moveTo>
                  <a:lnTo>
                    <a:pt x="37658" y="55563"/>
                  </a:lnTo>
                  <a:lnTo>
                    <a:pt x="29755" y="55563"/>
                  </a:lnTo>
                  <a:lnTo>
                    <a:pt x="29755" y="51618"/>
                  </a:lnTo>
                  <a:close/>
                  <a:moveTo>
                    <a:pt x="1" y="1"/>
                  </a:moveTo>
                  <a:lnTo>
                    <a:pt x="1" y="51618"/>
                  </a:lnTo>
                  <a:lnTo>
                    <a:pt x="25809" y="51618"/>
                  </a:lnTo>
                  <a:lnTo>
                    <a:pt x="25809" y="55563"/>
                  </a:lnTo>
                  <a:lnTo>
                    <a:pt x="7891" y="55563"/>
                  </a:lnTo>
                  <a:lnTo>
                    <a:pt x="7891" y="59521"/>
                  </a:lnTo>
                  <a:lnTo>
                    <a:pt x="59508" y="59521"/>
                  </a:lnTo>
                  <a:lnTo>
                    <a:pt x="59508" y="55563"/>
                  </a:lnTo>
                  <a:lnTo>
                    <a:pt x="41604" y="55563"/>
                  </a:lnTo>
                  <a:lnTo>
                    <a:pt x="41604" y="51618"/>
                  </a:lnTo>
                  <a:lnTo>
                    <a:pt x="67413" y="51618"/>
                  </a:lnTo>
                  <a:lnTo>
                    <a:pt x="67413" y="1"/>
                  </a:ln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3"/>
            <p:cNvSpPr/>
            <p:nvPr/>
          </p:nvSpPr>
          <p:spPr>
            <a:xfrm>
              <a:off x="3975150" y="2893225"/>
              <a:ext cx="296250" cy="296250"/>
            </a:xfrm>
            <a:custGeom>
              <a:avLst/>
              <a:gdLst/>
              <a:ahLst/>
              <a:cxnLst/>
              <a:rect l="l" t="t" r="r" b="b"/>
              <a:pathLst>
                <a:path w="11850" h="11850" extrusionOk="0">
                  <a:moveTo>
                    <a:pt x="5925" y="3945"/>
                  </a:moveTo>
                  <a:cubicBezTo>
                    <a:pt x="7020" y="3945"/>
                    <a:pt x="7904" y="4830"/>
                    <a:pt x="7904" y="5925"/>
                  </a:cubicBezTo>
                  <a:cubicBezTo>
                    <a:pt x="7904" y="7007"/>
                    <a:pt x="7020" y="7891"/>
                    <a:pt x="5925" y="7891"/>
                  </a:cubicBezTo>
                  <a:cubicBezTo>
                    <a:pt x="4843" y="7891"/>
                    <a:pt x="3959" y="7007"/>
                    <a:pt x="3959" y="5925"/>
                  </a:cubicBezTo>
                  <a:cubicBezTo>
                    <a:pt x="3959" y="4830"/>
                    <a:pt x="4843" y="3945"/>
                    <a:pt x="5925" y="3945"/>
                  </a:cubicBezTo>
                  <a:close/>
                  <a:moveTo>
                    <a:pt x="5925" y="1"/>
                  </a:moveTo>
                  <a:cubicBezTo>
                    <a:pt x="2666" y="1"/>
                    <a:pt x="1" y="2652"/>
                    <a:pt x="1" y="5925"/>
                  </a:cubicBezTo>
                  <a:cubicBezTo>
                    <a:pt x="1" y="9184"/>
                    <a:pt x="2666" y="11850"/>
                    <a:pt x="5925" y="11850"/>
                  </a:cubicBezTo>
                  <a:cubicBezTo>
                    <a:pt x="9197" y="11850"/>
                    <a:pt x="11850" y="9184"/>
                    <a:pt x="11850" y="5925"/>
                  </a:cubicBezTo>
                  <a:cubicBezTo>
                    <a:pt x="11850" y="2652"/>
                    <a:pt x="9197" y="1"/>
                    <a:pt x="5925" y="1"/>
                  </a:cubicBez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3"/>
            <p:cNvSpPr/>
            <p:nvPr/>
          </p:nvSpPr>
          <p:spPr>
            <a:xfrm>
              <a:off x="3674975" y="2695625"/>
              <a:ext cx="896925" cy="691125"/>
            </a:xfrm>
            <a:custGeom>
              <a:avLst/>
              <a:gdLst/>
              <a:ahLst/>
              <a:cxnLst/>
              <a:rect l="l" t="t" r="r" b="b"/>
              <a:pathLst>
                <a:path w="35877" h="27645" extrusionOk="0">
                  <a:moveTo>
                    <a:pt x="17932" y="3946"/>
                  </a:moveTo>
                  <a:cubicBezTo>
                    <a:pt x="21811" y="3946"/>
                    <a:pt x="25308" y="5688"/>
                    <a:pt x="28343" y="9119"/>
                  </a:cubicBezTo>
                  <a:cubicBezTo>
                    <a:pt x="29965" y="10952"/>
                    <a:pt x="31035" y="12813"/>
                    <a:pt x="31549" y="13829"/>
                  </a:cubicBezTo>
                  <a:cubicBezTo>
                    <a:pt x="30296" y="16270"/>
                    <a:pt x="25848" y="23698"/>
                    <a:pt x="17932" y="23698"/>
                  </a:cubicBezTo>
                  <a:cubicBezTo>
                    <a:pt x="14066" y="23698"/>
                    <a:pt x="10569" y="21957"/>
                    <a:pt x="7534" y="18526"/>
                  </a:cubicBezTo>
                  <a:cubicBezTo>
                    <a:pt x="5912" y="16692"/>
                    <a:pt x="4843" y="14831"/>
                    <a:pt x="4329" y="13829"/>
                  </a:cubicBezTo>
                  <a:cubicBezTo>
                    <a:pt x="5569" y="11388"/>
                    <a:pt x="10029" y="3946"/>
                    <a:pt x="17932" y="3946"/>
                  </a:cubicBezTo>
                  <a:close/>
                  <a:moveTo>
                    <a:pt x="17932" y="1"/>
                  </a:moveTo>
                  <a:cubicBezTo>
                    <a:pt x="12918" y="1"/>
                    <a:pt x="8261" y="2284"/>
                    <a:pt x="4487" y="6598"/>
                  </a:cubicBezTo>
                  <a:cubicBezTo>
                    <a:pt x="1716" y="9765"/>
                    <a:pt x="370" y="12931"/>
                    <a:pt x="317" y="13063"/>
                  </a:cubicBezTo>
                  <a:lnTo>
                    <a:pt x="1" y="13829"/>
                  </a:lnTo>
                  <a:lnTo>
                    <a:pt x="317" y="14581"/>
                  </a:lnTo>
                  <a:cubicBezTo>
                    <a:pt x="370" y="14713"/>
                    <a:pt x="1716" y="17880"/>
                    <a:pt x="4487" y="21047"/>
                  </a:cubicBezTo>
                  <a:cubicBezTo>
                    <a:pt x="8261" y="25361"/>
                    <a:pt x="12918" y="27644"/>
                    <a:pt x="17932" y="27644"/>
                  </a:cubicBezTo>
                  <a:cubicBezTo>
                    <a:pt x="22959" y="27644"/>
                    <a:pt x="27604" y="25361"/>
                    <a:pt x="31390" y="21047"/>
                  </a:cubicBezTo>
                  <a:cubicBezTo>
                    <a:pt x="34161" y="17880"/>
                    <a:pt x="35507" y="14713"/>
                    <a:pt x="35560" y="14581"/>
                  </a:cubicBezTo>
                  <a:lnTo>
                    <a:pt x="35876" y="13829"/>
                  </a:lnTo>
                  <a:lnTo>
                    <a:pt x="35560" y="13063"/>
                  </a:lnTo>
                  <a:cubicBezTo>
                    <a:pt x="35507" y="12931"/>
                    <a:pt x="34161" y="9765"/>
                    <a:pt x="31390" y="6598"/>
                  </a:cubicBezTo>
                  <a:cubicBezTo>
                    <a:pt x="27604" y="2284"/>
                    <a:pt x="22959" y="1"/>
                    <a:pt x="17932" y="1"/>
                  </a:cubicBez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3"/>
            <p:cNvSpPr/>
            <p:nvPr/>
          </p:nvSpPr>
          <p:spPr>
            <a:xfrm>
              <a:off x="3478025" y="3291375"/>
              <a:ext cx="99000" cy="98675"/>
            </a:xfrm>
            <a:custGeom>
              <a:avLst/>
              <a:gdLst/>
              <a:ahLst/>
              <a:cxnLst/>
              <a:rect l="l" t="t" r="r" b="b"/>
              <a:pathLst>
                <a:path w="3960" h="3947" extrusionOk="0">
                  <a:moveTo>
                    <a:pt x="1" y="0"/>
                  </a:moveTo>
                  <a:lnTo>
                    <a:pt x="1" y="3946"/>
                  </a:lnTo>
                  <a:lnTo>
                    <a:pt x="3959" y="3946"/>
                  </a:lnTo>
                  <a:lnTo>
                    <a:pt x="3959" y="0"/>
                  </a:ln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3"/>
            <p:cNvSpPr/>
            <p:nvPr/>
          </p:nvSpPr>
          <p:spPr>
            <a:xfrm>
              <a:off x="3478025" y="3093800"/>
              <a:ext cx="99000" cy="98975"/>
            </a:xfrm>
            <a:custGeom>
              <a:avLst/>
              <a:gdLst/>
              <a:ahLst/>
              <a:cxnLst/>
              <a:rect l="l" t="t" r="r" b="b"/>
              <a:pathLst>
                <a:path w="3960" h="3959" extrusionOk="0">
                  <a:moveTo>
                    <a:pt x="1" y="0"/>
                  </a:moveTo>
                  <a:lnTo>
                    <a:pt x="1" y="3959"/>
                  </a:lnTo>
                  <a:lnTo>
                    <a:pt x="3959" y="3959"/>
                  </a:lnTo>
                  <a:lnTo>
                    <a:pt x="3959" y="0"/>
                  </a:ln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3"/>
            <p:cNvSpPr/>
            <p:nvPr/>
          </p:nvSpPr>
          <p:spPr>
            <a:xfrm>
              <a:off x="3478025" y="2896525"/>
              <a:ext cx="99000" cy="98650"/>
            </a:xfrm>
            <a:custGeom>
              <a:avLst/>
              <a:gdLst/>
              <a:ahLst/>
              <a:cxnLst/>
              <a:rect l="l" t="t" r="r" b="b"/>
              <a:pathLst>
                <a:path w="3960" h="3946" extrusionOk="0">
                  <a:moveTo>
                    <a:pt x="1" y="1"/>
                  </a:moveTo>
                  <a:lnTo>
                    <a:pt x="1" y="3945"/>
                  </a:lnTo>
                  <a:lnTo>
                    <a:pt x="3959" y="3945"/>
                  </a:lnTo>
                  <a:lnTo>
                    <a:pt x="3959" y="1"/>
                  </a:ln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3"/>
            <p:cNvSpPr/>
            <p:nvPr/>
          </p:nvSpPr>
          <p:spPr>
            <a:xfrm>
              <a:off x="3478025" y="2698925"/>
              <a:ext cx="99000" cy="98675"/>
            </a:xfrm>
            <a:custGeom>
              <a:avLst/>
              <a:gdLst/>
              <a:ahLst/>
              <a:cxnLst/>
              <a:rect l="l" t="t" r="r" b="b"/>
              <a:pathLst>
                <a:path w="3960" h="3947" extrusionOk="0">
                  <a:moveTo>
                    <a:pt x="1" y="1"/>
                  </a:moveTo>
                  <a:lnTo>
                    <a:pt x="1" y="3946"/>
                  </a:lnTo>
                  <a:lnTo>
                    <a:pt x="3959" y="3946"/>
                  </a:lnTo>
                  <a:lnTo>
                    <a:pt x="3959" y="1"/>
                  </a:ln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3"/>
            <p:cNvSpPr/>
            <p:nvPr/>
          </p:nvSpPr>
          <p:spPr>
            <a:xfrm>
              <a:off x="4669850" y="3291375"/>
              <a:ext cx="98650" cy="98675"/>
            </a:xfrm>
            <a:custGeom>
              <a:avLst/>
              <a:gdLst/>
              <a:ahLst/>
              <a:cxnLst/>
              <a:rect l="l" t="t" r="r" b="b"/>
              <a:pathLst>
                <a:path w="3946" h="3947" extrusionOk="0">
                  <a:moveTo>
                    <a:pt x="1" y="0"/>
                  </a:moveTo>
                  <a:lnTo>
                    <a:pt x="1" y="3946"/>
                  </a:lnTo>
                  <a:lnTo>
                    <a:pt x="3945" y="3946"/>
                  </a:lnTo>
                  <a:lnTo>
                    <a:pt x="3945" y="0"/>
                  </a:ln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3"/>
            <p:cNvSpPr/>
            <p:nvPr/>
          </p:nvSpPr>
          <p:spPr>
            <a:xfrm>
              <a:off x="4669850" y="3093800"/>
              <a:ext cx="98650" cy="98975"/>
            </a:xfrm>
            <a:custGeom>
              <a:avLst/>
              <a:gdLst/>
              <a:ahLst/>
              <a:cxnLst/>
              <a:rect l="l" t="t" r="r" b="b"/>
              <a:pathLst>
                <a:path w="3946" h="3959" extrusionOk="0">
                  <a:moveTo>
                    <a:pt x="1" y="0"/>
                  </a:moveTo>
                  <a:lnTo>
                    <a:pt x="1" y="3959"/>
                  </a:lnTo>
                  <a:lnTo>
                    <a:pt x="3945" y="3959"/>
                  </a:lnTo>
                  <a:lnTo>
                    <a:pt x="3945" y="0"/>
                  </a:ln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3"/>
            <p:cNvSpPr/>
            <p:nvPr/>
          </p:nvSpPr>
          <p:spPr>
            <a:xfrm>
              <a:off x="4669850" y="2896525"/>
              <a:ext cx="98650" cy="98650"/>
            </a:xfrm>
            <a:custGeom>
              <a:avLst/>
              <a:gdLst/>
              <a:ahLst/>
              <a:cxnLst/>
              <a:rect l="l" t="t" r="r" b="b"/>
              <a:pathLst>
                <a:path w="3946" h="3946" extrusionOk="0">
                  <a:moveTo>
                    <a:pt x="1" y="1"/>
                  </a:moveTo>
                  <a:lnTo>
                    <a:pt x="1" y="3945"/>
                  </a:lnTo>
                  <a:lnTo>
                    <a:pt x="3945" y="3945"/>
                  </a:lnTo>
                  <a:lnTo>
                    <a:pt x="3945" y="1"/>
                  </a:ln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3"/>
            <p:cNvSpPr/>
            <p:nvPr/>
          </p:nvSpPr>
          <p:spPr>
            <a:xfrm>
              <a:off x="4669850" y="2698925"/>
              <a:ext cx="98650" cy="98675"/>
            </a:xfrm>
            <a:custGeom>
              <a:avLst/>
              <a:gdLst/>
              <a:ahLst/>
              <a:cxnLst/>
              <a:rect l="l" t="t" r="r" b="b"/>
              <a:pathLst>
                <a:path w="3946" h="3947" extrusionOk="0">
                  <a:moveTo>
                    <a:pt x="1" y="1"/>
                  </a:moveTo>
                  <a:lnTo>
                    <a:pt x="1" y="3946"/>
                  </a:lnTo>
                  <a:lnTo>
                    <a:pt x="3945" y="3946"/>
                  </a:lnTo>
                  <a:lnTo>
                    <a:pt x="3945" y="1"/>
                  </a:ln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73"/>
          <p:cNvGrpSpPr/>
          <p:nvPr/>
        </p:nvGrpSpPr>
        <p:grpSpPr>
          <a:xfrm>
            <a:off x="3529330" y="2195573"/>
            <a:ext cx="579867" cy="556320"/>
            <a:chOff x="5154100" y="238125"/>
            <a:chExt cx="1210300" cy="1210300"/>
          </a:xfrm>
        </p:grpSpPr>
        <p:sp>
          <p:nvSpPr>
            <p:cNvPr id="905" name="Google Shape;905;p73"/>
            <p:cNvSpPr/>
            <p:nvPr/>
          </p:nvSpPr>
          <p:spPr>
            <a:xfrm>
              <a:off x="5652850" y="736875"/>
              <a:ext cx="212775" cy="212800"/>
            </a:xfrm>
            <a:custGeom>
              <a:avLst/>
              <a:gdLst/>
              <a:ahLst/>
              <a:cxnLst/>
              <a:rect l="l" t="t" r="r" b="b"/>
              <a:pathLst>
                <a:path w="8511" h="8512" extrusionOk="0">
                  <a:moveTo>
                    <a:pt x="4262" y="2838"/>
                  </a:moveTo>
                  <a:cubicBezTo>
                    <a:pt x="5041" y="2838"/>
                    <a:pt x="5675" y="3471"/>
                    <a:pt x="5675" y="4263"/>
                  </a:cubicBezTo>
                  <a:cubicBezTo>
                    <a:pt x="5675" y="5041"/>
                    <a:pt x="5041" y="5674"/>
                    <a:pt x="4262" y="5674"/>
                  </a:cubicBezTo>
                  <a:cubicBezTo>
                    <a:pt x="3484" y="5674"/>
                    <a:pt x="2837" y="5041"/>
                    <a:pt x="2837" y="4263"/>
                  </a:cubicBezTo>
                  <a:cubicBezTo>
                    <a:pt x="2837" y="3471"/>
                    <a:pt x="3484" y="2838"/>
                    <a:pt x="4262" y="2838"/>
                  </a:cubicBezTo>
                  <a:close/>
                  <a:moveTo>
                    <a:pt x="4262" y="0"/>
                  </a:moveTo>
                  <a:cubicBezTo>
                    <a:pt x="1914" y="0"/>
                    <a:pt x="1" y="1914"/>
                    <a:pt x="1" y="4263"/>
                  </a:cubicBezTo>
                  <a:cubicBezTo>
                    <a:pt x="1" y="6598"/>
                    <a:pt x="1914" y="8512"/>
                    <a:pt x="4262" y="8512"/>
                  </a:cubicBezTo>
                  <a:cubicBezTo>
                    <a:pt x="6611" y="8512"/>
                    <a:pt x="8511" y="6598"/>
                    <a:pt x="8511" y="4263"/>
                  </a:cubicBezTo>
                  <a:cubicBezTo>
                    <a:pt x="8511" y="1914"/>
                    <a:pt x="6611" y="0"/>
                    <a:pt x="4262" y="0"/>
                  </a:cubicBez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3"/>
            <p:cNvSpPr/>
            <p:nvPr/>
          </p:nvSpPr>
          <p:spPr>
            <a:xfrm>
              <a:off x="5154100" y="238125"/>
              <a:ext cx="1210300" cy="1210300"/>
            </a:xfrm>
            <a:custGeom>
              <a:avLst/>
              <a:gdLst/>
              <a:ahLst/>
              <a:cxnLst/>
              <a:rect l="l" t="t" r="r" b="b"/>
              <a:pathLst>
                <a:path w="48412" h="48412" extrusionOk="0">
                  <a:moveTo>
                    <a:pt x="5674" y="2837"/>
                  </a:moveTo>
                  <a:cubicBezTo>
                    <a:pt x="7244" y="2837"/>
                    <a:pt x="8511" y="4104"/>
                    <a:pt x="8511" y="5674"/>
                  </a:cubicBezTo>
                  <a:cubicBezTo>
                    <a:pt x="8511" y="7231"/>
                    <a:pt x="7244" y="8511"/>
                    <a:pt x="5674" y="8511"/>
                  </a:cubicBezTo>
                  <a:cubicBezTo>
                    <a:pt x="4117" y="8511"/>
                    <a:pt x="2837" y="7231"/>
                    <a:pt x="2837" y="5674"/>
                  </a:cubicBezTo>
                  <a:cubicBezTo>
                    <a:pt x="2837" y="4104"/>
                    <a:pt x="4117" y="2837"/>
                    <a:pt x="5674" y="2837"/>
                  </a:cubicBezTo>
                  <a:close/>
                  <a:moveTo>
                    <a:pt x="24212" y="2837"/>
                  </a:moveTo>
                  <a:cubicBezTo>
                    <a:pt x="25769" y="2837"/>
                    <a:pt x="27050" y="4104"/>
                    <a:pt x="27050" y="5674"/>
                  </a:cubicBezTo>
                  <a:cubicBezTo>
                    <a:pt x="27050" y="7231"/>
                    <a:pt x="25769" y="8511"/>
                    <a:pt x="24212" y="8511"/>
                  </a:cubicBezTo>
                  <a:cubicBezTo>
                    <a:pt x="22643" y="8511"/>
                    <a:pt x="21376" y="7231"/>
                    <a:pt x="21376" y="5674"/>
                  </a:cubicBezTo>
                  <a:cubicBezTo>
                    <a:pt x="21376" y="4104"/>
                    <a:pt x="22643" y="2837"/>
                    <a:pt x="24212" y="2837"/>
                  </a:cubicBezTo>
                  <a:close/>
                  <a:moveTo>
                    <a:pt x="42737" y="2837"/>
                  </a:moveTo>
                  <a:cubicBezTo>
                    <a:pt x="44308" y="2837"/>
                    <a:pt x="45575" y="4104"/>
                    <a:pt x="45575" y="5674"/>
                  </a:cubicBezTo>
                  <a:cubicBezTo>
                    <a:pt x="45575" y="7231"/>
                    <a:pt x="44308" y="8511"/>
                    <a:pt x="42737" y="8511"/>
                  </a:cubicBezTo>
                  <a:cubicBezTo>
                    <a:pt x="41181" y="8511"/>
                    <a:pt x="39901" y="7231"/>
                    <a:pt x="39901" y="5674"/>
                  </a:cubicBezTo>
                  <a:cubicBezTo>
                    <a:pt x="39901" y="4104"/>
                    <a:pt x="41181" y="2837"/>
                    <a:pt x="42737" y="2837"/>
                  </a:cubicBezTo>
                  <a:close/>
                  <a:moveTo>
                    <a:pt x="24212" y="17114"/>
                  </a:moveTo>
                  <a:cubicBezTo>
                    <a:pt x="26983" y="17114"/>
                    <a:pt x="29504" y="18367"/>
                    <a:pt x="31680" y="20821"/>
                  </a:cubicBezTo>
                  <a:cubicBezTo>
                    <a:pt x="32855" y="22141"/>
                    <a:pt x="33620" y="23487"/>
                    <a:pt x="33990" y="24213"/>
                  </a:cubicBezTo>
                  <a:cubicBezTo>
                    <a:pt x="33093" y="25955"/>
                    <a:pt x="29886" y="31298"/>
                    <a:pt x="24212" y="31298"/>
                  </a:cubicBezTo>
                  <a:cubicBezTo>
                    <a:pt x="21429" y="31298"/>
                    <a:pt x="18922" y="30045"/>
                    <a:pt x="16731" y="27591"/>
                  </a:cubicBezTo>
                  <a:cubicBezTo>
                    <a:pt x="15570" y="26271"/>
                    <a:pt x="14805" y="24925"/>
                    <a:pt x="14435" y="24213"/>
                  </a:cubicBezTo>
                  <a:cubicBezTo>
                    <a:pt x="15333" y="22457"/>
                    <a:pt x="18526" y="17114"/>
                    <a:pt x="24212" y="17114"/>
                  </a:cubicBezTo>
                  <a:close/>
                  <a:moveTo>
                    <a:pt x="5674" y="39901"/>
                  </a:moveTo>
                  <a:cubicBezTo>
                    <a:pt x="7244" y="39901"/>
                    <a:pt x="8511" y="41181"/>
                    <a:pt x="8511" y="42738"/>
                  </a:cubicBezTo>
                  <a:cubicBezTo>
                    <a:pt x="8511" y="44308"/>
                    <a:pt x="7244" y="45575"/>
                    <a:pt x="5674" y="45575"/>
                  </a:cubicBezTo>
                  <a:cubicBezTo>
                    <a:pt x="4117" y="45575"/>
                    <a:pt x="2837" y="44308"/>
                    <a:pt x="2837" y="42738"/>
                  </a:cubicBezTo>
                  <a:cubicBezTo>
                    <a:pt x="2837" y="41181"/>
                    <a:pt x="4117" y="39901"/>
                    <a:pt x="5674" y="39901"/>
                  </a:cubicBezTo>
                  <a:close/>
                  <a:moveTo>
                    <a:pt x="24212" y="39901"/>
                  </a:moveTo>
                  <a:cubicBezTo>
                    <a:pt x="25769" y="39901"/>
                    <a:pt x="27050" y="41181"/>
                    <a:pt x="27050" y="42738"/>
                  </a:cubicBezTo>
                  <a:cubicBezTo>
                    <a:pt x="27050" y="44308"/>
                    <a:pt x="25769" y="45575"/>
                    <a:pt x="24212" y="45575"/>
                  </a:cubicBezTo>
                  <a:cubicBezTo>
                    <a:pt x="22643" y="45575"/>
                    <a:pt x="21376" y="44308"/>
                    <a:pt x="21376" y="42738"/>
                  </a:cubicBezTo>
                  <a:cubicBezTo>
                    <a:pt x="21376" y="41181"/>
                    <a:pt x="22643" y="39901"/>
                    <a:pt x="24212" y="39901"/>
                  </a:cubicBezTo>
                  <a:close/>
                  <a:moveTo>
                    <a:pt x="42737" y="39901"/>
                  </a:moveTo>
                  <a:cubicBezTo>
                    <a:pt x="44308" y="39901"/>
                    <a:pt x="45575" y="41181"/>
                    <a:pt x="45575" y="42738"/>
                  </a:cubicBezTo>
                  <a:cubicBezTo>
                    <a:pt x="45575" y="44308"/>
                    <a:pt x="44308" y="45575"/>
                    <a:pt x="42737" y="45575"/>
                  </a:cubicBezTo>
                  <a:cubicBezTo>
                    <a:pt x="41181" y="45575"/>
                    <a:pt x="39901" y="44308"/>
                    <a:pt x="39901" y="42738"/>
                  </a:cubicBezTo>
                  <a:cubicBezTo>
                    <a:pt x="39901" y="41181"/>
                    <a:pt x="41181" y="39901"/>
                    <a:pt x="42737" y="39901"/>
                  </a:cubicBezTo>
                  <a:close/>
                  <a:moveTo>
                    <a:pt x="5674" y="0"/>
                  </a:moveTo>
                  <a:cubicBezTo>
                    <a:pt x="2547" y="0"/>
                    <a:pt x="1" y="2547"/>
                    <a:pt x="1" y="5674"/>
                  </a:cubicBezTo>
                  <a:cubicBezTo>
                    <a:pt x="1" y="8801"/>
                    <a:pt x="2547" y="11347"/>
                    <a:pt x="5674" y="11347"/>
                  </a:cubicBezTo>
                  <a:cubicBezTo>
                    <a:pt x="8313" y="11347"/>
                    <a:pt x="10543" y="9540"/>
                    <a:pt x="11163" y="7086"/>
                  </a:cubicBezTo>
                  <a:lnTo>
                    <a:pt x="18711" y="7086"/>
                  </a:lnTo>
                  <a:cubicBezTo>
                    <a:pt x="19225" y="9078"/>
                    <a:pt x="20795" y="10649"/>
                    <a:pt x="22787" y="11163"/>
                  </a:cubicBezTo>
                  <a:lnTo>
                    <a:pt x="22787" y="14370"/>
                  </a:lnTo>
                  <a:cubicBezTo>
                    <a:pt x="19726" y="14739"/>
                    <a:pt x="16902" y="16322"/>
                    <a:pt x="14554" y="19014"/>
                  </a:cubicBezTo>
                  <a:cubicBezTo>
                    <a:pt x="12562" y="21296"/>
                    <a:pt x="11598" y="23566"/>
                    <a:pt x="11559" y="23659"/>
                  </a:cubicBezTo>
                  <a:lnTo>
                    <a:pt x="11322" y="24213"/>
                  </a:lnTo>
                  <a:lnTo>
                    <a:pt x="11559" y="24753"/>
                  </a:lnTo>
                  <a:cubicBezTo>
                    <a:pt x="11598" y="24846"/>
                    <a:pt x="12562" y="27116"/>
                    <a:pt x="14554" y="29398"/>
                  </a:cubicBezTo>
                  <a:cubicBezTo>
                    <a:pt x="16902" y="32090"/>
                    <a:pt x="19726" y="33673"/>
                    <a:pt x="22787" y="34042"/>
                  </a:cubicBezTo>
                  <a:lnTo>
                    <a:pt x="22787" y="37249"/>
                  </a:lnTo>
                  <a:cubicBezTo>
                    <a:pt x="20795" y="37763"/>
                    <a:pt x="19225" y="39334"/>
                    <a:pt x="18711" y="41326"/>
                  </a:cubicBezTo>
                  <a:lnTo>
                    <a:pt x="11176" y="41326"/>
                  </a:lnTo>
                  <a:cubicBezTo>
                    <a:pt x="10543" y="38872"/>
                    <a:pt x="8313" y="37064"/>
                    <a:pt x="5674" y="37064"/>
                  </a:cubicBezTo>
                  <a:cubicBezTo>
                    <a:pt x="2547" y="37064"/>
                    <a:pt x="1" y="39611"/>
                    <a:pt x="1" y="42738"/>
                  </a:cubicBezTo>
                  <a:cubicBezTo>
                    <a:pt x="1" y="45865"/>
                    <a:pt x="2547" y="48412"/>
                    <a:pt x="5674" y="48412"/>
                  </a:cubicBezTo>
                  <a:cubicBezTo>
                    <a:pt x="8313" y="48412"/>
                    <a:pt x="10543" y="46604"/>
                    <a:pt x="11176" y="44163"/>
                  </a:cubicBezTo>
                  <a:lnTo>
                    <a:pt x="18711" y="44163"/>
                  </a:lnTo>
                  <a:cubicBezTo>
                    <a:pt x="19344" y="46604"/>
                    <a:pt x="21573" y="48412"/>
                    <a:pt x="24212" y="48412"/>
                  </a:cubicBezTo>
                  <a:cubicBezTo>
                    <a:pt x="26851" y="48412"/>
                    <a:pt x="29068" y="46604"/>
                    <a:pt x="29701" y="44163"/>
                  </a:cubicBezTo>
                  <a:lnTo>
                    <a:pt x="37248" y="44163"/>
                  </a:lnTo>
                  <a:cubicBezTo>
                    <a:pt x="37882" y="46604"/>
                    <a:pt x="40099" y="48412"/>
                    <a:pt x="42737" y="48412"/>
                  </a:cubicBezTo>
                  <a:cubicBezTo>
                    <a:pt x="45878" y="48412"/>
                    <a:pt x="48411" y="45865"/>
                    <a:pt x="48411" y="42738"/>
                  </a:cubicBezTo>
                  <a:cubicBezTo>
                    <a:pt x="48411" y="39611"/>
                    <a:pt x="45878" y="37064"/>
                    <a:pt x="42737" y="37064"/>
                  </a:cubicBezTo>
                  <a:cubicBezTo>
                    <a:pt x="40099" y="37064"/>
                    <a:pt x="37882" y="38872"/>
                    <a:pt x="37248" y="41326"/>
                  </a:cubicBezTo>
                  <a:lnTo>
                    <a:pt x="29701" y="41326"/>
                  </a:lnTo>
                  <a:cubicBezTo>
                    <a:pt x="29187" y="39334"/>
                    <a:pt x="27616" y="37763"/>
                    <a:pt x="25625" y="37249"/>
                  </a:cubicBezTo>
                  <a:lnTo>
                    <a:pt x="25625" y="34042"/>
                  </a:lnTo>
                  <a:cubicBezTo>
                    <a:pt x="28686" y="33673"/>
                    <a:pt x="31509" y="32090"/>
                    <a:pt x="33871" y="29398"/>
                  </a:cubicBezTo>
                  <a:cubicBezTo>
                    <a:pt x="35864" y="27116"/>
                    <a:pt x="36826" y="24846"/>
                    <a:pt x="36866" y="24753"/>
                  </a:cubicBezTo>
                  <a:lnTo>
                    <a:pt x="37090" y="24213"/>
                  </a:lnTo>
                  <a:lnTo>
                    <a:pt x="36866" y="23659"/>
                  </a:lnTo>
                  <a:cubicBezTo>
                    <a:pt x="36826" y="23566"/>
                    <a:pt x="35864" y="21296"/>
                    <a:pt x="33871" y="19014"/>
                  </a:cubicBezTo>
                  <a:cubicBezTo>
                    <a:pt x="31509" y="16322"/>
                    <a:pt x="28686" y="14739"/>
                    <a:pt x="25625" y="14370"/>
                  </a:cubicBezTo>
                  <a:lnTo>
                    <a:pt x="25625" y="11163"/>
                  </a:lnTo>
                  <a:cubicBezTo>
                    <a:pt x="27616" y="10649"/>
                    <a:pt x="29187" y="9078"/>
                    <a:pt x="29701" y="7086"/>
                  </a:cubicBezTo>
                  <a:lnTo>
                    <a:pt x="37248" y="7086"/>
                  </a:lnTo>
                  <a:cubicBezTo>
                    <a:pt x="37882" y="9540"/>
                    <a:pt x="40099" y="11347"/>
                    <a:pt x="42737" y="11347"/>
                  </a:cubicBezTo>
                  <a:cubicBezTo>
                    <a:pt x="45878" y="11347"/>
                    <a:pt x="48411" y="8801"/>
                    <a:pt x="48411" y="5674"/>
                  </a:cubicBezTo>
                  <a:cubicBezTo>
                    <a:pt x="48411" y="2547"/>
                    <a:pt x="45878" y="0"/>
                    <a:pt x="42737" y="0"/>
                  </a:cubicBezTo>
                  <a:cubicBezTo>
                    <a:pt x="40099" y="0"/>
                    <a:pt x="37882" y="1808"/>
                    <a:pt x="37248" y="4249"/>
                  </a:cubicBezTo>
                  <a:lnTo>
                    <a:pt x="29701" y="4249"/>
                  </a:lnTo>
                  <a:cubicBezTo>
                    <a:pt x="29068" y="1808"/>
                    <a:pt x="26851" y="0"/>
                    <a:pt x="24212" y="0"/>
                  </a:cubicBezTo>
                  <a:cubicBezTo>
                    <a:pt x="21573" y="0"/>
                    <a:pt x="19344" y="1808"/>
                    <a:pt x="18711" y="4249"/>
                  </a:cubicBezTo>
                  <a:lnTo>
                    <a:pt x="11176" y="4249"/>
                  </a:lnTo>
                  <a:cubicBezTo>
                    <a:pt x="10543" y="1808"/>
                    <a:pt x="8313" y="0"/>
                    <a:pt x="5674" y="0"/>
                  </a:cubicBez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roup 7">
            <a:extLst>
              <a:ext uri="{FF2B5EF4-FFF2-40B4-BE49-F238E27FC236}">
                <a16:creationId xmlns:a16="http://schemas.microsoft.com/office/drawing/2014/main" id="{054B9C2D-0DBC-89D6-29E7-A05A1A04304E}"/>
              </a:ext>
            </a:extLst>
          </p:cNvPr>
          <p:cNvGrpSpPr/>
          <p:nvPr/>
        </p:nvGrpSpPr>
        <p:grpSpPr>
          <a:xfrm>
            <a:off x="5172483" y="1857520"/>
            <a:ext cx="1266254" cy="1076148"/>
            <a:chOff x="6694802" y="1697075"/>
            <a:chExt cx="1418216" cy="1182300"/>
          </a:xfrm>
        </p:grpSpPr>
        <p:pic>
          <p:nvPicPr>
            <p:cNvPr id="879" name="Google Shape;879;p73"/>
            <p:cNvPicPr preferRelativeResize="0"/>
            <p:nvPr/>
          </p:nvPicPr>
          <p:blipFill rotWithShape="1">
            <a:blip r:embed="rId3">
              <a:alphaModFix/>
            </a:blip>
            <a:srcRect l="7340" r="4538" b="19768"/>
            <a:stretch/>
          </p:blipFill>
          <p:spPr>
            <a:xfrm rot="10421793">
              <a:off x="6810753" y="1863895"/>
              <a:ext cx="1302265" cy="898456"/>
            </a:xfrm>
            <a:prstGeom prst="rect">
              <a:avLst/>
            </a:prstGeom>
            <a:noFill/>
            <a:ln>
              <a:noFill/>
            </a:ln>
          </p:spPr>
        </p:pic>
        <p:sp>
          <p:nvSpPr>
            <p:cNvPr id="883" name="Google Shape;883;p73"/>
            <p:cNvSpPr/>
            <p:nvPr/>
          </p:nvSpPr>
          <p:spPr>
            <a:xfrm>
              <a:off x="6694802" y="1697075"/>
              <a:ext cx="1182300" cy="1182300"/>
            </a:xfrm>
            <a:prstGeom prst="ellipse">
              <a:avLst/>
            </a:prstGeom>
            <a:solidFill>
              <a:schemeClr val="dk2"/>
            </a:solidFill>
            <a:ln>
              <a:noFill/>
            </a:ln>
            <a:effectLst>
              <a:outerShdw blurRad="57150" dist="19050" dir="5400000" algn="bl" rotWithShape="0">
                <a:schemeClr val="accent1">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 name="Google Shape;907;p73"/>
            <p:cNvGrpSpPr/>
            <p:nvPr/>
          </p:nvGrpSpPr>
          <p:grpSpPr>
            <a:xfrm>
              <a:off x="6982332" y="1948860"/>
              <a:ext cx="607241" cy="694827"/>
              <a:chOff x="1360950" y="2635600"/>
              <a:chExt cx="1077050" cy="1232400"/>
            </a:xfrm>
          </p:grpSpPr>
          <p:sp>
            <p:nvSpPr>
              <p:cNvPr id="908" name="Google Shape;908;p73"/>
              <p:cNvSpPr/>
              <p:nvPr/>
            </p:nvSpPr>
            <p:spPr>
              <a:xfrm>
                <a:off x="1360950" y="2635600"/>
                <a:ext cx="1077050" cy="1232400"/>
              </a:xfrm>
              <a:custGeom>
                <a:avLst/>
                <a:gdLst/>
                <a:ahLst/>
                <a:cxnLst/>
                <a:rect l="l" t="t" r="r" b="b"/>
                <a:pathLst>
                  <a:path w="43082" h="49296" extrusionOk="0">
                    <a:moveTo>
                      <a:pt x="17379" y="2956"/>
                    </a:moveTo>
                    <a:lnTo>
                      <a:pt x="17379" y="8828"/>
                    </a:lnTo>
                    <a:cubicBezTo>
                      <a:pt x="12958" y="9461"/>
                      <a:pt x="9462" y="12957"/>
                      <a:pt x="8828" y="17378"/>
                    </a:cubicBezTo>
                    <a:lnTo>
                      <a:pt x="2956" y="17378"/>
                    </a:lnTo>
                    <a:cubicBezTo>
                      <a:pt x="3642" y="9752"/>
                      <a:pt x="9752" y="3656"/>
                      <a:pt x="17379" y="2956"/>
                    </a:cubicBezTo>
                    <a:close/>
                    <a:moveTo>
                      <a:pt x="20268" y="2956"/>
                    </a:moveTo>
                    <a:cubicBezTo>
                      <a:pt x="27908" y="3656"/>
                      <a:pt x="34004" y="9752"/>
                      <a:pt x="34690" y="17378"/>
                    </a:cubicBezTo>
                    <a:lnTo>
                      <a:pt x="28832" y="17378"/>
                    </a:lnTo>
                    <a:cubicBezTo>
                      <a:pt x="28198" y="12957"/>
                      <a:pt x="24688" y="9461"/>
                      <a:pt x="20268" y="8828"/>
                    </a:cubicBezTo>
                    <a:lnTo>
                      <a:pt x="20268" y="2956"/>
                    </a:lnTo>
                    <a:close/>
                    <a:moveTo>
                      <a:pt x="18830" y="11612"/>
                    </a:moveTo>
                    <a:cubicBezTo>
                      <a:pt x="22815" y="11612"/>
                      <a:pt x="26047" y="14845"/>
                      <a:pt x="26047" y="18830"/>
                    </a:cubicBezTo>
                    <a:cubicBezTo>
                      <a:pt x="26047" y="22814"/>
                      <a:pt x="22815" y="26047"/>
                      <a:pt x="18830" y="26047"/>
                    </a:cubicBezTo>
                    <a:cubicBezTo>
                      <a:pt x="14845" y="26047"/>
                      <a:pt x="11612" y="22814"/>
                      <a:pt x="11612" y="18830"/>
                    </a:cubicBezTo>
                    <a:cubicBezTo>
                      <a:pt x="11612" y="14845"/>
                      <a:pt x="14845" y="11612"/>
                      <a:pt x="18830" y="11612"/>
                    </a:cubicBezTo>
                    <a:close/>
                    <a:moveTo>
                      <a:pt x="35191" y="20267"/>
                    </a:moveTo>
                    <a:lnTo>
                      <a:pt x="38965" y="30691"/>
                    </a:lnTo>
                    <a:lnTo>
                      <a:pt x="34755" y="30691"/>
                    </a:lnTo>
                    <a:lnTo>
                      <a:pt x="34755" y="37751"/>
                    </a:lnTo>
                    <a:lnTo>
                      <a:pt x="26073" y="37751"/>
                    </a:lnTo>
                    <a:lnTo>
                      <a:pt x="26073" y="46407"/>
                    </a:lnTo>
                    <a:lnTo>
                      <a:pt x="8696" y="46407"/>
                    </a:lnTo>
                    <a:lnTo>
                      <a:pt x="8696" y="31140"/>
                    </a:lnTo>
                    <a:lnTo>
                      <a:pt x="8221" y="30717"/>
                    </a:lnTo>
                    <a:cubicBezTo>
                      <a:pt x="5199" y="28013"/>
                      <a:pt x="3326" y="24266"/>
                      <a:pt x="2956" y="20267"/>
                    </a:cubicBezTo>
                    <a:lnTo>
                      <a:pt x="8828" y="20267"/>
                    </a:lnTo>
                    <a:cubicBezTo>
                      <a:pt x="9527" y="25163"/>
                      <a:pt x="13750" y="28937"/>
                      <a:pt x="18830" y="28937"/>
                    </a:cubicBezTo>
                    <a:cubicBezTo>
                      <a:pt x="23909" y="28937"/>
                      <a:pt x="28132" y="25163"/>
                      <a:pt x="28832" y="20267"/>
                    </a:cubicBezTo>
                    <a:close/>
                    <a:moveTo>
                      <a:pt x="18830" y="0"/>
                    </a:moveTo>
                    <a:cubicBezTo>
                      <a:pt x="8445" y="0"/>
                      <a:pt x="1" y="8445"/>
                      <a:pt x="1" y="18830"/>
                    </a:cubicBezTo>
                    <a:cubicBezTo>
                      <a:pt x="1" y="23962"/>
                      <a:pt x="2112" y="28884"/>
                      <a:pt x="5806" y="32420"/>
                    </a:cubicBezTo>
                    <a:lnTo>
                      <a:pt x="5806" y="49296"/>
                    </a:lnTo>
                    <a:lnTo>
                      <a:pt x="28950" y="49296"/>
                    </a:lnTo>
                    <a:lnTo>
                      <a:pt x="28950" y="40640"/>
                    </a:lnTo>
                    <a:lnTo>
                      <a:pt x="37646" y="40640"/>
                    </a:lnTo>
                    <a:lnTo>
                      <a:pt x="37646" y="33581"/>
                    </a:lnTo>
                    <a:lnTo>
                      <a:pt x="43082" y="33581"/>
                    </a:lnTo>
                    <a:lnTo>
                      <a:pt x="37646" y="18566"/>
                    </a:lnTo>
                    <a:cubicBezTo>
                      <a:pt x="37514" y="8313"/>
                      <a:pt x="29122" y="0"/>
                      <a:pt x="18830" y="0"/>
                    </a:cubicBez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3"/>
              <p:cNvSpPr/>
              <p:nvPr/>
            </p:nvSpPr>
            <p:spPr>
              <a:xfrm>
                <a:off x="1723500" y="2998125"/>
                <a:ext cx="216400" cy="216425"/>
              </a:xfrm>
              <a:custGeom>
                <a:avLst/>
                <a:gdLst/>
                <a:ahLst/>
                <a:cxnLst/>
                <a:rect l="l" t="t" r="r" b="b"/>
                <a:pathLst>
                  <a:path w="8656" h="8657" extrusionOk="0">
                    <a:moveTo>
                      <a:pt x="4328" y="2877"/>
                    </a:moveTo>
                    <a:cubicBezTo>
                      <a:pt x="5120" y="2877"/>
                      <a:pt x="5766" y="3537"/>
                      <a:pt x="5766" y="4329"/>
                    </a:cubicBezTo>
                    <a:cubicBezTo>
                      <a:pt x="5766" y="5120"/>
                      <a:pt x="5120" y="5766"/>
                      <a:pt x="4328" y="5766"/>
                    </a:cubicBezTo>
                    <a:cubicBezTo>
                      <a:pt x="3536" y="5766"/>
                      <a:pt x="2877" y="5120"/>
                      <a:pt x="2877" y="4329"/>
                    </a:cubicBezTo>
                    <a:cubicBezTo>
                      <a:pt x="2877" y="3537"/>
                      <a:pt x="3536" y="2877"/>
                      <a:pt x="4328" y="2877"/>
                    </a:cubicBezTo>
                    <a:close/>
                    <a:moveTo>
                      <a:pt x="4328" y="1"/>
                    </a:moveTo>
                    <a:cubicBezTo>
                      <a:pt x="1939" y="1"/>
                      <a:pt x="0" y="1940"/>
                      <a:pt x="0" y="4329"/>
                    </a:cubicBezTo>
                    <a:cubicBezTo>
                      <a:pt x="0" y="6716"/>
                      <a:pt x="1939" y="8656"/>
                      <a:pt x="4328" y="8656"/>
                    </a:cubicBezTo>
                    <a:cubicBezTo>
                      <a:pt x="6716" y="8656"/>
                      <a:pt x="8656" y="6716"/>
                      <a:pt x="8656" y="4329"/>
                    </a:cubicBezTo>
                    <a:cubicBezTo>
                      <a:pt x="8656" y="1940"/>
                      <a:pt x="6716" y="1"/>
                      <a:pt x="4328" y="1"/>
                    </a:cubicBezTo>
                    <a:close/>
                  </a:path>
                </a:pathLst>
              </a:custGeom>
              <a:gradFill>
                <a:gsLst>
                  <a:gs pos="0">
                    <a:srgbClr val="8DF1FF"/>
                  </a:gs>
                  <a:gs pos="30000">
                    <a:srgbClr val="F2CEFF"/>
                  </a:gs>
                  <a:gs pos="100000">
                    <a:srgbClr val="0445FF"/>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0" name="Google Shape;910;p73">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3">
            <a:hlinkClick r:id="rId4"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3"/>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rId5" action="ppaction://hlinksldjump">
                  <a:extLst>
                    <a:ext uri="{A12FA001-AC4F-418D-AE19-62706E023703}">
                      <ahyp:hlinkClr xmlns:ahyp="http://schemas.microsoft.com/office/drawing/2018/hyperlinkcolor" val="tx"/>
                    </a:ext>
                  </a:extLst>
                </a:hlinkClick>
              </a:rPr>
              <a:t>1</a:t>
            </a:r>
            <a:endParaRPr sz="1200" b="1">
              <a:solidFill>
                <a:schemeClr val="dk2"/>
              </a:solidFill>
              <a:latin typeface="Darker Grotesque"/>
              <a:ea typeface="Darker Grotesque"/>
              <a:cs typeface="Darker Grotesque"/>
              <a:sym typeface="Darker Grotesque"/>
            </a:endParaRPr>
          </a:p>
        </p:txBody>
      </p:sp>
      <p:sp>
        <p:nvSpPr>
          <p:cNvPr id="913" name="Google Shape;913;p73">
            <a:hlinkClick r:id="rId4"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3">
            <a:hlinkClick r:id="rId4"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 name="Google Shape;915;p73">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916" name="Google Shape;916;p73">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 name="Google Shape;917;p73">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pic>
        <p:nvPicPr>
          <p:cNvPr id="9" name="Google Shape;880;p73">
            <a:extLst>
              <a:ext uri="{FF2B5EF4-FFF2-40B4-BE49-F238E27FC236}">
                <a16:creationId xmlns:a16="http://schemas.microsoft.com/office/drawing/2014/main" id="{706B0B7B-D642-0F27-B7E2-F02128F246DC}"/>
              </a:ext>
            </a:extLst>
          </p:cNvPr>
          <p:cNvPicPr preferRelativeResize="0"/>
          <p:nvPr/>
        </p:nvPicPr>
        <p:blipFill rotWithShape="1">
          <a:blip r:embed="rId3">
            <a:alphaModFix/>
          </a:blip>
          <a:srcRect l="7340" r="4538" b="19768"/>
          <a:stretch/>
        </p:blipFill>
        <p:spPr>
          <a:xfrm rot="6862544">
            <a:off x="7148135" y="2033349"/>
            <a:ext cx="994523" cy="700911"/>
          </a:xfrm>
          <a:prstGeom prst="rect">
            <a:avLst/>
          </a:prstGeom>
          <a:noFill/>
          <a:ln>
            <a:noFill/>
          </a:ln>
        </p:spPr>
      </p:pic>
      <p:sp>
        <p:nvSpPr>
          <p:cNvPr id="10" name="Google Shape;882;p73">
            <a:extLst>
              <a:ext uri="{FF2B5EF4-FFF2-40B4-BE49-F238E27FC236}">
                <a16:creationId xmlns:a16="http://schemas.microsoft.com/office/drawing/2014/main" id="{C1B68C53-EBA6-9316-6499-6AF8123E50D8}"/>
              </a:ext>
            </a:extLst>
          </p:cNvPr>
          <p:cNvSpPr/>
          <p:nvPr/>
        </p:nvSpPr>
        <p:spPr>
          <a:xfrm>
            <a:off x="7445517" y="1983733"/>
            <a:ext cx="922349" cy="902909"/>
          </a:xfrm>
          <a:prstGeom prst="ellipse">
            <a:avLst/>
          </a:prstGeom>
          <a:solidFill>
            <a:schemeClr val="dk2"/>
          </a:solidFill>
          <a:ln>
            <a:noFill/>
          </a:ln>
          <a:effectLst>
            <a:outerShdw blurRad="57150" dist="19050" dir="5400000" algn="bl" rotWithShape="0">
              <a:schemeClr val="accent1">
                <a:alpha val="4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939;p74">
            <a:extLst>
              <a:ext uri="{FF2B5EF4-FFF2-40B4-BE49-F238E27FC236}">
                <a16:creationId xmlns:a16="http://schemas.microsoft.com/office/drawing/2014/main" id="{9F547F10-6DD3-B4FC-9889-E6FB2CED715D}"/>
              </a:ext>
            </a:extLst>
          </p:cNvPr>
          <p:cNvGrpSpPr/>
          <p:nvPr/>
        </p:nvGrpSpPr>
        <p:grpSpPr>
          <a:xfrm>
            <a:off x="7560423" y="2190024"/>
            <a:ext cx="692589" cy="503840"/>
            <a:chOff x="8032179" y="1626057"/>
            <a:chExt cx="375304" cy="263969"/>
          </a:xfrm>
        </p:grpSpPr>
        <p:sp>
          <p:nvSpPr>
            <p:cNvPr id="24" name="Google Shape;940;p74">
              <a:extLst>
                <a:ext uri="{FF2B5EF4-FFF2-40B4-BE49-F238E27FC236}">
                  <a16:creationId xmlns:a16="http://schemas.microsoft.com/office/drawing/2014/main" id="{B35DD457-C1E5-1112-607D-1FD78D578DC5}"/>
                </a:ext>
              </a:extLst>
            </p:cNvPr>
            <p:cNvSpPr/>
            <p:nvPr/>
          </p:nvSpPr>
          <p:spPr>
            <a:xfrm>
              <a:off x="8032179" y="1626057"/>
              <a:ext cx="375304" cy="263969"/>
            </a:xfrm>
            <a:custGeom>
              <a:avLst/>
              <a:gdLst/>
              <a:ahLst/>
              <a:cxnLst/>
              <a:rect l="l" t="t" r="r" b="b"/>
              <a:pathLst>
                <a:path w="13895" h="9773" extrusionOk="0">
                  <a:moveTo>
                    <a:pt x="6947" y="811"/>
                  </a:moveTo>
                  <a:cubicBezTo>
                    <a:pt x="9808" y="811"/>
                    <a:pt x="12292" y="4014"/>
                    <a:pt x="12922" y="4878"/>
                  </a:cubicBezTo>
                  <a:cubicBezTo>
                    <a:pt x="12292" y="5759"/>
                    <a:pt x="9808" y="8962"/>
                    <a:pt x="6947" y="8962"/>
                  </a:cubicBezTo>
                  <a:cubicBezTo>
                    <a:pt x="4085" y="8962"/>
                    <a:pt x="1620" y="5759"/>
                    <a:pt x="990" y="4878"/>
                  </a:cubicBezTo>
                  <a:cubicBezTo>
                    <a:pt x="1602" y="4014"/>
                    <a:pt x="4085" y="811"/>
                    <a:pt x="6947" y="811"/>
                  </a:cubicBezTo>
                  <a:close/>
                  <a:moveTo>
                    <a:pt x="6947" y="0"/>
                  </a:moveTo>
                  <a:cubicBezTo>
                    <a:pt x="6065" y="0"/>
                    <a:pt x="5148" y="252"/>
                    <a:pt x="4248" y="739"/>
                  </a:cubicBezTo>
                  <a:cubicBezTo>
                    <a:pt x="3528" y="1134"/>
                    <a:pt x="2808" y="1674"/>
                    <a:pt x="2106" y="2358"/>
                  </a:cubicBezTo>
                  <a:cubicBezTo>
                    <a:pt x="918" y="3491"/>
                    <a:pt x="181" y="4607"/>
                    <a:pt x="145" y="4662"/>
                  </a:cubicBezTo>
                  <a:lnTo>
                    <a:pt x="1" y="4878"/>
                  </a:lnTo>
                  <a:lnTo>
                    <a:pt x="145" y="5111"/>
                  </a:lnTo>
                  <a:cubicBezTo>
                    <a:pt x="181" y="5147"/>
                    <a:pt x="918" y="6281"/>
                    <a:pt x="2106" y="7415"/>
                  </a:cubicBezTo>
                  <a:cubicBezTo>
                    <a:pt x="2808" y="8098"/>
                    <a:pt x="3528" y="8638"/>
                    <a:pt x="4248" y="9017"/>
                  </a:cubicBezTo>
                  <a:cubicBezTo>
                    <a:pt x="5148" y="9521"/>
                    <a:pt x="6065" y="9773"/>
                    <a:pt x="6947" y="9773"/>
                  </a:cubicBezTo>
                  <a:cubicBezTo>
                    <a:pt x="7829" y="9773"/>
                    <a:pt x="8747" y="9521"/>
                    <a:pt x="9664" y="9017"/>
                  </a:cubicBezTo>
                  <a:cubicBezTo>
                    <a:pt x="10367" y="8638"/>
                    <a:pt x="11087" y="8098"/>
                    <a:pt x="11806" y="7415"/>
                  </a:cubicBezTo>
                  <a:cubicBezTo>
                    <a:pt x="12994" y="6281"/>
                    <a:pt x="13714" y="5147"/>
                    <a:pt x="13750" y="5111"/>
                  </a:cubicBezTo>
                  <a:lnTo>
                    <a:pt x="13894" y="4878"/>
                  </a:lnTo>
                  <a:lnTo>
                    <a:pt x="13750" y="4662"/>
                  </a:lnTo>
                  <a:cubicBezTo>
                    <a:pt x="13714" y="4607"/>
                    <a:pt x="12994" y="3491"/>
                    <a:pt x="11806" y="2358"/>
                  </a:cubicBezTo>
                  <a:cubicBezTo>
                    <a:pt x="11087" y="1674"/>
                    <a:pt x="10367" y="1134"/>
                    <a:pt x="9664" y="739"/>
                  </a:cubicBezTo>
                  <a:cubicBezTo>
                    <a:pt x="8747" y="252"/>
                    <a:pt x="7829" y="0"/>
                    <a:pt x="6947"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41;p74">
              <a:extLst>
                <a:ext uri="{FF2B5EF4-FFF2-40B4-BE49-F238E27FC236}">
                  <a16:creationId xmlns:a16="http://schemas.microsoft.com/office/drawing/2014/main" id="{F28046A0-BB08-F1D3-1C32-DB64E7908C95}"/>
                </a:ext>
              </a:extLst>
            </p:cNvPr>
            <p:cNvSpPr/>
            <p:nvPr/>
          </p:nvSpPr>
          <p:spPr>
            <a:xfrm>
              <a:off x="8131819" y="1669787"/>
              <a:ext cx="175997" cy="175997"/>
            </a:xfrm>
            <a:custGeom>
              <a:avLst/>
              <a:gdLst/>
              <a:ahLst/>
              <a:cxnLst/>
              <a:rect l="l" t="t" r="r" b="b"/>
              <a:pathLst>
                <a:path w="6516" h="6516" extrusionOk="0">
                  <a:moveTo>
                    <a:pt x="2862" y="847"/>
                  </a:moveTo>
                  <a:lnTo>
                    <a:pt x="2862" y="1836"/>
                  </a:lnTo>
                  <a:cubicBezTo>
                    <a:pt x="2611" y="1891"/>
                    <a:pt x="2395" y="2016"/>
                    <a:pt x="2215" y="2196"/>
                  </a:cubicBezTo>
                  <a:lnTo>
                    <a:pt x="1368" y="1711"/>
                  </a:lnTo>
                  <a:cubicBezTo>
                    <a:pt x="1747" y="1260"/>
                    <a:pt x="2268" y="955"/>
                    <a:pt x="2862" y="847"/>
                  </a:cubicBezTo>
                  <a:close/>
                  <a:moveTo>
                    <a:pt x="3672" y="847"/>
                  </a:moveTo>
                  <a:cubicBezTo>
                    <a:pt x="4266" y="955"/>
                    <a:pt x="4770" y="1260"/>
                    <a:pt x="5147" y="1711"/>
                  </a:cubicBezTo>
                  <a:lnTo>
                    <a:pt x="4302" y="2196"/>
                  </a:lnTo>
                  <a:cubicBezTo>
                    <a:pt x="4122" y="2016"/>
                    <a:pt x="3906" y="1891"/>
                    <a:pt x="3672" y="1836"/>
                  </a:cubicBezTo>
                  <a:lnTo>
                    <a:pt x="3672" y="847"/>
                  </a:lnTo>
                  <a:close/>
                  <a:moveTo>
                    <a:pt x="3258" y="2592"/>
                  </a:moveTo>
                  <a:cubicBezTo>
                    <a:pt x="3636" y="2592"/>
                    <a:pt x="3942" y="2899"/>
                    <a:pt x="3942" y="3259"/>
                  </a:cubicBezTo>
                  <a:cubicBezTo>
                    <a:pt x="3942" y="3636"/>
                    <a:pt x="3636" y="3943"/>
                    <a:pt x="3258" y="3943"/>
                  </a:cubicBezTo>
                  <a:cubicBezTo>
                    <a:pt x="2880" y="3943"/>
                    <a:pt x="2575" y="3636"/>
                    <a:pt x="2575" y="3259"/>
                  </a:cubicBezTo>
                  <a:cubicBezTo>
                    <a:pt x="2575" y="2899"/>
                    <a:pt x="2880" y="2592"/>
                    <a:pt x="3258" y="2592"/>
                  </a:cubicBezTo>
                  <a:close/>
                  <a:moveTo>
                    <a:pt x="972" y="2412"/>
                  </a:moveTo>
                  <a:lnTo>
                    <a:pt x="1819" y="2899"/>
                  </a:lnTo>
                  <a:cubicBezTo>
                    <a:pt x="1783" y="3024"/>
                    <a:pt x="1764" y="3132"/>
                    <a:pt x="1764" y="3259"/>
                  </a:cubicBezTo>
                  <a:cubicBezTo>
                    <a:pt x="1764" y="3384"/>
                    <a:pt x="1783" y="3511"/>
                    <a:pt x="1819" y="3636"/>
                  </a:cubicBezTo>
                  <a:lnTo>
                    <a:pt x="972" y="4123"/>
                  </a:lnTo>
                  <a:cubicBezTo>
                    <a:pt x="864" y="3852"/>
                    <a:pt x="811" y="3564"/>
                    <a:pt x="811" y="3259"/>
                  </a:cubicBezTo>
                  <a:cubicBezTo>
                    <a:pt x="811" y="2971"/>
                    <a:pt x="864" y="2683"/>
                    <a:pt x="972" y="2412"/>
                  </a:cubicBezTo>
                  <a:close/>
                  <a:moveTo>
                    <a:pt x="5562" y="2412"/>
                  </a:moveTo>
                  <a:cubicBezTo>
                    <a:pt x="5651" y="2683"/>
                    <a:pt x="5706" y="2971"/>
                    <a:pt x="5706" y="3259"/>
                  </a:cubicBezTo>
                  <a:cubicBezTo>
                    <a:pt x="5706" y="3564"/>
                    <a:pt x="5651" y="3852"/>
                    <a:pt x="5562" y="4123"/>
                  </a:cubicBezTo>
                  <a:lnTo>
                    <a:pt x="4715" y="3636"/>
                  </a:lnTo>
                  <a:cubicBezTo>
                    <a:pt x="4734" y="3511"/>
                    <a:pt x="4751" y="3384"/>
                    <a:pt x="4751" y="3259"/>
                  </a:cubicBezTo>
                  <a:cubicBezTo>
                    <a:pt x="4751" y="3132"/>
                    <a:pt x="4734" y="3024"/>
                    <a:pt x="4715" y="2899"/>
                  </a:cubicBezTo>
                  <a:lnTo>
                    <a:pt x="5562" y="2412"/>
                  </a:lnTo>
                  <a:close/>
                  <a:moveTo>
                    <a:pt x="2215" y="4339"/>
                  </a:moveTo>
                  <a:cubicBezTo>
                    <a:pt x="2395" y="4500"/>
                    <a:pt x="2611" y="4626"/>
                    <a:pt x="2862" y="4698"/>
                  </a:cubicBezTo>
                  <a:lnTo>
                    <a:pt x="2862" y="5670"/>
                  </a:lnTo>
                  <a:cubicBezTo>
                    <a:pt x="2268" y="5580"/>
                    <a:pt x="1747" y="5274"/>
                    <a:pt x="1368" y="4824"/>
                  </a:cubicBezTo>
                  <a:lnTo>
                    <a:pt x="2215" y="4339"/>
                  </a:lnTo>
                  <a:close/>
                  <a:moveTo>
                    <a:pt x="4302" y="4339"/>
                  </a:moveTo>
                  <a:lnTo>
                    <a:pt x="5147" y="4824"/>
                  </a:lnTo>
                  <a:cubicBezTo>
                    <a:pt x="4770" y="5274"/>
                    <a:pt x="4266" y="5580"/>
                    <a:pt x="3672" y="5670"/>
                  </a:cubicBezTo>
                  <a:lnTo>
                    <a:pt x="3672" y="4698"/>
                  </a:lnTo>
                  <a:cubicBezTo>
                    <a:pt x="3906" y="4626"/>
                    <a:pt x="4122" y="4500"/>
                    <a:pt x="4302" y="4339"/>
                  </a:cubicBezTo>
                  <a:close/>
                  <a:moveTo>
                    <a:pt x="3258" y="1"/>
                  </a:moveTo>
                  <a:cubicBezTo>
                    <a:pt x="1459" y="1"/>
                    <a:pt x="0" y="1459"/>
                    <a:pt x="0" y="3259"/>
                  </a:cubicBezTo>
                  <a:cubicBezTo>
                    <a:pt x="0" y="5058"/>
                    <a:pt x="1459" y="6515"/>
                    <a:pt x="3258" y="6515"/>
                  </a:cubicBezTo>
                  <a:cubicBezTo>
                    <a:pt x="5058" y="6515"/>
                    <a:pt x="6515" y="5058"/>
                    <a:pt x="6515" y="3259"/>
                  </a:cubicBezTo>
                  <a:cubicBezTo>
                    <a:pt x="6515" y="1459"/>
                    <a:pt x="5058" y="1"/>
                    <a:pt x="3258" y="1"/>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890;p73">
            <a:extLst>
              <a:ext uri="{FF2B5EF4-FFF2-40B4-BE49-F238E27FC236}">
                <a16:creationId xmlns:a16="http://schemas.microsoft.com/office/drawing/2014/main" id="{C982EFEC-CB84-ABCB-7306-653B91DE577A}"/>
              </a:ext>
            </a:extLst>
          </p:cNvPr>
          <p:cNvSpPr txBox="1">
            <a:spLocks/>
          </p:cNvSpPr>
          <p:nvPr/>
        </p:nvSpPr>
        <p:spPr>
          <a:xfrm>
            <a:off x="6798791" y="3030868"/>
            <a:ext cx="2215800" cy="43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Orbitron Black"/>
              <a:buNone/>
              <a:defRPr sz="1800" b="0" i="0" u="none" strike="noStrike" cap="none">
                <a:solidFill>
                  <a:schemeClr val="dk1"/>
                </a:solidFill>
                <a:latin typeface="Orbitron Black"/>
                <a:ea typeface="Orbitron Black"/>
                <a:cs typeface="Orbitron Black"/>
                <a:sym typeface="Orbitron Black"/>
              </a:defRPr>
            </a:lvl1pPr>
            <a:lvl2pPr marR="0" lvl="1"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2pPr>
            <a:lvl3pPr marR="0" lvl="2"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3pPr>
            <a:lvl4pPr marR="0" lvl="3"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4pPr>
            <a:lvl5pPr marR="0" lvl="4"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5pPr>
            <a:lvl6pPr marR="0" lvl="5"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6pPr>
            <a:lvl7pPr marR="0" lvl="6"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7pPr>
            <a:lvl8pPr marR="0" lvl="7"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8pPr>
            <a:lvl9pPr marR="0" lvl="8"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9pPr>
          </a:lstStyle>
          <a:p>
            <a:r>
              <a:rPr lang="en-US" dirty="0"/>
              <a:t>Salida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85" name="Google Shape;885;p73"/>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Estructura de prompt</a:t>
            </a:r>
            <a:endParaRPr dirty="0"/>
          </a:p>
        </p:txBody>
      </p:sp>
      <p:sp>
        <p:nvSpPr>
          <p:cNvPr id="886" name="Google Shape;886;p73"/>
          <p:cNvSpPr txBox="1">
            <a:spLocks noGrp="1"/>
          </p:cNvSpPr>
          <p:nvPr>
            <p:ph type="title"/>
          </p:nvPr>
        </p:nvSpPr>
        <p:spPr>
          <a:xfrm>
            <a:off x="693391" y="1328402"/>
            <a:ext cx="2215800" cy="43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Instruccion</a:t>
            </a:r>
            <a:endParaRPr dirty="0">
              <a:solidFill>
                <a:schemeClr val="accent1"/>
              </a:solidFill>
            </a:endParaRPr>
          </a:p>
        </p:txBody>
      </p:sp>
      <p:sp>
        <p:nvSpPr>
          <p:cNvPr id="888" name="Google Shape;888;p73"/>
          <p:cNvSpPr txBox="1">
            <a:spLocks noGrp="1"/>
          </p:cNvSpPr>
          <p:nvPr>
            <p:ph type="title" idx="2"/>
          </p:nvPr>
        </p:nvSpPr>
        <p:spPr>
          <a:xfrm>
            <a:off x="2632443" y="1296238"/>
            <a:ext cx="2215800" cy="43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Contexto</a:t>
            </a:r>
            <a:endParaRPr dirty="0"/>
          </a:p>
        </p:txBody>
      </p:sp>
      <p:sp>
        <p:nvSpPr>
          <p:cNvPr id="890" name="Google Shape;890;p73"/>
          <p:cNvSpPr txBox="1">
            <a:spLocks noGrp="1"/>
          </p:cNvSpPr>
          <p:nvPr>
            <p:ph type="title" idx="4"/>
          </p:nvPr>
        </p:nvSpPr>
        <p:spPr>
          <a:xfrm>
            <a:off x="4365434" y="1294495"/>
            <a:ext cx="2215800" cy="43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2">
                    <a:lumMod val="75000"/>
                  </a:schemeClr>
                </a:solidFill>
              </a:rPr>
              <a:t>Entrada</a:t>
            </a:r>
            <a:endParaRPr dirty="0">
              <a:solidFill>
                <a:schemeClr val="accent2">
                  <a:lumMod val="75000"/>
                </a:schemeClr>
              </a:solidFill>
            </a:endParaRPr>
          </a:p>
        </p:txBody>
      </p:sp>
      <p:sp>
        <p:nvSpPr>
          <p:cNvPr id="910" name="Google Shape;910;p73">
            <a:hlinkClick r:id="" action="ppaction://hlinkshowjump?jump=nextslide"/>
          </p:cNvPr>
          <p:cNvSpPr/>
          <p:nvPr/>
        </p:nvSpPr>
        <p:spPr>
          <a:xfrm>
            <a:off x="271492" y="210017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3">
            <a:hlinkClick r:id="rId3" action="ppaction://hlinksldjump"/>
          </p:cNvPr>
          <p:cNvSpPr/>
          <p:nvPr/>
        </p:nvSpPr>
        <p:spPr>
          <a:xfrm>
            <a:off x="271492" y="2350079"/>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3"/>
          <p:cNvSpPr/>
          <p:nvPr/>
        </p:nvSpPr>
        <p:spPr>
          <a:xfrm>
            <a:off x="271492" y="2599984"/>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0" tIns="0" rIns="0" bIns="0" anchor="ctr" anchorCtr="0">
            <a:noAutofit/>
          </a:bodyPr>
          <a:lstStyle/>
          <a:p>
            <a:pPr marL="0" lvl="0" indent="0" algn="ctr" rtl="0">
              <a:lnSpc>
                <a:spcPct val="115000"/>
              </a:lnSpc>
              <a:spcBef>
                <a:spcPts val="0"/>
              </a:spcBef>
              <a:spcAft>
                <a:spcPts val="0"/>
              </a:spcAft>
              <a:buNone/>
            </a:pPr>
            <a:r>
              <a:rPr lang="en" sz="1200" b="1">
                <a:solidFill>
                  <a:schemeClr val="dk2"/>
                </a:solidFill>
                <a:uFill>
                  <a:noFill/>
                </a:uFill>
                <a:latin typeface="Darker Grotesque"/>
                <a:ea typeface="Darker Grotesque"/>
                <a:cs typeface="Darker Grotesque"/>
                <a:sym typeface="Darker Grotesque"/>
                <a:hlinkClick r:id="rId4" action="ppaction://hlinksldjump">
                  <a:extLst>
                    <a:ext uri="{A12FA001-AC4F-418D-AE19-62706E023703}">
                      <ahyp:hlinkClr xmlns:ahyp="http://schemas.microsoft.com/office/drawing/2018/hyperlinkcolor" val="tx"/>
                    </a:ext>
                  </a:extLst>
                </a:hlinkClick>
              </a:rPr>
              <a:t>1</a:t>
            </a:r>
            <a:endParaRPr sz="1200" b="1">
              <a:solidFill>
                <a:schemeClr val="dk2"/>
              </a:solidFill>
              <a:latin typeface="Darker Grotesque"/>
              <a:ea typeface="Darker Grotesque"/>
              <a:cs typeface="Darker Grotesque"/>
              <a:sym typeface="Darker Grotesque"/>
            </a:endParaRPr>
          </a:p>
        </p:txBody>
      </p:sp>
      <p:sp>
        <p:nvSpPr>
          <p:cNvPr id="913" name="Google Shape;913;p73">
            <a:hlinkClick r:id="rId3" action="ppaction://hlinksldjump"/>
          </p:cNvPr>
          <p:cNvSpPr/>
          <p:nvPr/>
        </p:nvSpPr>
        <p:spPr>
          <a:xfrm>
            <a:off x="312597" y="2386311"/>
            <a:ext cx="111412" cy="111267"/>
          </a:xfrm>
          <a:custGeom>
            <a:avLst/>
            <a:gdLst/>
            <a:ahLst/>
            <a:cxnLst/>
            <a:rect l="l" t="t" r="r" b="b"/>
            <a:pathLst>
              <a:path w="13840" h="13822" extrusionOk="0">
                <a:moveTo>
                  <a:pt x="6911" y="881"/>
                </a:moveTo>
                <a:lnTo>
                  <a:pt x="13030" y="3671"/>
                </a:lnTo>
                <a:lnTo>
                  <a:pt x="13030" y="4571"/>
                </a:lnTo>
                <a:lnTo>
                  <a:pt x="6911" y="1781"/>
                </a:lnTo>
                <a:lnTo>
                  <a:pt x="810" y="4571"/>
                </a:lnTo>
                <a:lnTo>
                  <a:pt x="810" y="3671"/>
                </a:lnTo>
                <a:lnTo>
                  <a:pt x="6911" y="881"/>
                </a:lnTo>
                <a:close/>
                <a:moveTo>
                  <a:pt x="6911" y="2664"/>
                </a:moveTo>
                <a:lnTo>
                  <a:pt x="13030" y="5452"/>
                </a:lnTo>
                <a:lnTo>
                  <a:pt x="13030" y="13011"/>
                </a:lnTo>
                <a:lnTo>
                  <a:pt x="810" y="13011"/>
                </a:lnTo>
                <a:lnTo>
                  <a:pt x="810" y="5452"/>
                </a:lnTo>
                <a:lnTo>
                  <a:pt x="6911" y="2664"/>
                </a:lnTo>
                <a:close/>
                <a:moveTo>
                  <a:pt x="6911" y="0"/>
                </a:moveTo>
                <a:lnTo>
                  <a:pt x="1" y="3149"/>
                </a:lnTo>
                <a:lnTo>
                  <a:pt x="1" y="13821"/>
                </a:lnTo>
                <a:lnTo>
                  <a:pt x="13839" y="13821"/>
                </a:lnTo>
                <a:lnTo>
                  <a:pt x="13839" y="3149"/>
                </a:lnTo>
                <a:lnTo>
                  <a:pt x="6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3">
            <a:hlinkClick r:id="rId3" action="ppaction://hlinksldjump"/>
          </p:cNvPr>
          <p:cNvSpPr/>
          <p:nvPr/>
        </p:nvSpPr>
        <p:spPr>
          <a:xfrm>
            <a:off x="337227" y="2427297"/>
            <a:ext cx="62146" cy="54917"/>
          </a:xfrm>
          <a:custGeom>
            <a:avLst/>
            <a:gdLst/>
            <a:ahLst/>
            <a:cxnLst/>
            <a:rect l="l" t="t" r="r" b="b"/>
            <a:pathLst>
              <a:path w="7720" h="6822" extrusionOk="0">
                <a:moveTo>
                  <a:pt x="5255" y="811"/>
                </a:moveTo>
                <a:cubicBezTo>
                  <a:pt x="5651" y="811"/>
                  <a:pt x="6011" y="955"/>
                  <a:pt x="6280" y="1224"/>
                </a:cubicBezTo>
                <a:cubicBezTo>
                  <a:pt x="6839" y="1783"/>
                  <a:pt x="6839" y="2700"/>
                  <a:pt x="6280" y="3258"/>
                </a:cubicBezTo>
                <a:lnTo>
                  <a:pt x="3851" y="5670"/>
                </a:lnTo>
                <a:lnTo>
                  <a:pt x="1440" y="3258"/>
                </a:lnTo>
                <a:cubicBezTo>
                  <a:pt x="881" y="2700"/>
                  <a:pt x="881" y="1783"/>
                  <a:pt x="1440" y="1224"/>
                </a:cubicBezTo>
                <a:cubicBezTo>
                  <a:pt x="1709" y="955"/>
                  <a:pt x="2069" y="811"/>
                  <a:pt x="2465" y="811"/>
                </a:cubicBezTo>
                <a:cubicBezTo>
                  <a:pt x="2844" y="811"/>
                  <a:pt x="3204" y="955"/>
                  <a:pt x="3473" y="1224"/>
                </a:cubicBezTo>
                <a:lnTo>
                  <a:pt x="3851" y="1620"/>
                </a:lnTo>
                <a:lnTo>
                  <a:pt x="4247" y="1224"/>
                </a:lnTo>
                <a:cubicBezTo>
                  <a:pt x="4517" y="955"/>
                  <a:pt x="4876" y="811"/>
                  <a:pt x="5255" y="811"/>
                </a:cubicBezTo>
                <a:close/>
                <a:moveTo>
                  <a:pt x="2465" y="0"/>
                </a:moveTo>
                <a:cubicBezTo>
                  <a:pt x="1853" y="0"/>
                  <a:pt x="1296" y="235"/>
                  <a:pt x="864" y="667"/>
                </a:cubicBezTo>
                <a:cubicBezTo>
                  <a:pt x="0" y="1531"/>
                  <a:pt x="0" y="2952"/>
                  <a:pt x="864" y="3834"/>
                </a:cubicBezTo>
                <a:lnTo>
                  <a:pt x="3851" y="6822"/>
                </a:lnTo>
                <a:lnTo>
                  <a:pt x="6856" y="3834"/>
                </a:lnTo>
                <a:cubicBezTo>
                  <a:pt x="7720" y="2952"/>
                  <a:pt x="7720" y="1531"/>
                  <a:pt x="6856" y="667"/>
                </a:cubicBezTo>
                <a:cubicBezTo>
                  <a:pt x="6424" y="235"/>
                  <a:pt x="5867" y="0"/>
                  <a:pt x="5255" y="0"/>
                </a:cubicBezTo>
                <a:cubicBezTo>
                  <a:pt x="4751" y="0"/>
                  <a:pt x="4265" y="180"/>
                  <a:pt x="3851" y="487"/>
                </a:cubicBezTo>
                <a:cubicBezTo>
                  <a:pt x="3456" y="180"/>
                  <a:pt x="2969" y="0"/>
                  <a:pt x="2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 name="Google Shape;915;p73">
            <a:hlinkClick r:id="" action="ppaction://hlinkshowjump?jump=nextslide"/>
          </p:cNvPr>
          <p:cNvCxnSpPr/>
          <p:nvPr/>
        </p:nvCxnSpPr>
        <p:spPr>
          <a:xfrm>
            <a:off x="317292" y="2196900"/>
            <a:ext cx="102000" cy="0"/>
          </a:xfrm>
          <a:prstGeom prst="straightConnector1">
            <a:avLst/>
          </a:prstGeom>
          <a:noFill/>
          <a:ln w="9525" cap="flat" cmpd="sng">
            <a:solidFill>
              <a:schemeClr val="dk2"/>
            </a:solidFill>
            <a:prstDash val="solid"/>
            <a:round/>
            <a:headEnd type="none" w="med" len="med"/>
            <a:tailEnd type="oval" w="med" len="med"/>
          </a:ln>
        </p:spPr>
      </p:cxnSp>
      <p:sp>
        <p:nvSpPr>
          <p:cNvPr id="916" name="Google Shape;916;p73">
            <a:hlinkClick r:id="" action="ppaction://hlinkshowjump?jump=previousslide"/>
          </p:cNvPr>
          <p:cNvSpPr/>
          <p:nvPr/>
        </p:nvSpPr>
        <p:spPr>
          <a:xfrm>
            <a:off x="271492" y="2849890"/>
            <a:ext cx="193611" cy="193446"/>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gradFill>
            <a:gsLst>
              <a:gs pos="0">
                <a:srgbClr val="8DF1FF"/>
              </a:gs>
              <a:gs pos="30000">
                <a:srgbClr val="F2CEFF"/>
              </a:gs>
              <a:gs pos="100000">
                <a:srgbClr val="0445FF"/>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 name="Google Shape;917;p73">
            <a:hlinkClick r:id="" action="ppaction://hlinkshowjump?jump=previousslide"/>
          </p:cNvPr>
          <p:cNvCxnSpPr/>
          <p:nvPr/>
        </p:nvCxnSpPr>
        <p:spPr>
          <a:xfrm>
            <a:off x="317292" y="2946613"/>
            <a:ext cx="102000" cy="0"/>
          </a:xfrm>
          <a:prstGeom prst="straightConnector1">
            <a:avLst/>
          </a:prstGeom>
          <a:noFill/>
          <a:ln w="9525" cap="flat" cmpd="sng">
            <a:solidFill>
              <a:schemeClr val="dk2"/>
            </a:solidFill>
            <a:prstDash val="solid"/>
            <a:round/>
            <a:headEnd type="oval" w="med" len="med"/>
            <a:tailEnd type="none" w="med" len="med"/>
          </a:ln>
        </p:spPr>
      </p:cxnSp>
      <p:sp>
        <p:nvSpPr>
          <p:cNvPr id="26" name="Google Shape;890;p73">
            <a:extLst>
              <a:ext uri="{FF2B5EF4-FFF2-40B4-BE49-F238E27FC236}">
                <a16:creationId xmlns:a16="http://schemas.microsoft.com/office/drawing/2014/main" id="{C982EFEC-CB84-ABCB-7306-653B91DE577A}"/>
              </a:ext>
            </a:extLst>
          </p:cNvPr>
          <p:cNvSpPr txBox="1">
            <a:spLocks/>
          </p:cNvSpPr>
          <p:nvPr/>
        </p:nvSpPr>
        <p:spPr>
          <a:xfrm>
            <a:off x="5927737" y="1328402"/>
            <a:ext cx="2215800" cy="43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Orbitron Black"/>
              <a:buNone/>
              <a:defRPr sz="1800" b="0" i="0" u="none" strike="noStrike" cap="none">
                <a:solidFill>
                  <a:schemeClr val="dk1"/>
                </a:solidFill>
                <a:latin typeface="Orbitron Black"/>
                <a:ea typeface="Orbitron Black"/>
                <a:cs typeface="Orbitron Black"/>
                <a:sym typeface="Orbitron Black"/>
              </a:defRPr>
            </a:lvl1pPr>
            <a:lvl2pPr marR="0" lvl="1"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2pPr>
            <a:lvl3pPr marR="0" lvl="2"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3pPr>
            <a:lvl4pPr marR="0" lvl="3"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4pPr>
            <a:lvl5pPr marR="0" lvl="4"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5pPr>
            <a:lvl6pPr marR="0" lvl="5"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6pPr>
            <a:lvl7pPr marR="0" lvl="6"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7pPr>
            <a:lvl8pPr marR="0" lvl="7"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8pPr>
            <a:lvl9pPr marR="0" lvl="8" algn="ctr" rtl="0">
              <a:lnSpc>
                <a:spcPct val="100000"/>
              </a:lnSpc>
              <a:spcBef>
                <a:spcPts val="0"/>
              </a:spcBef>
              <a:spcAft>
                <a:spcPts val="0"/>
              </a:spcAft>
              <a:buClr>
                <a:schemeClr val="dk1"/>
              </a:buClr>
              <a:buSzPts val="2500"/>
              <a:buFont typeface="Orbitron Black"/>
              <a:buNone/>
              <a:defRPr sz="2500" b="0" i="0" u="none" strike="noStrike" cap="none">
                <a:solidFill>
                  <a:schemeClr val="dk1"/>
                </a:solidFill>
                <a:latin typeface="Orbitron Black"/>
                <a:ea typeface="Orbitron Black"/>
                <a:cs typeface="Orbitron Black"/>
                <a:sym typeface="Orbitron Black"/>
              </a:defRPr>
            </a:lvl9pPr>
          </a:lstStyle>
          <a:p>
            <a:r>
              <a:rPr lang="en-US" dirty="0">
                <a:solidFill>
                  <a:schemeClr val="accent3">
                    <a:lumMod val="50000"/>
                  </a:schemeClr>
                </a:solidFill>
              </a:rPr>
              <a:t>Salida</a:t>
            </a:r>
          </a:p>
        </p:txBody>
      </p:sp>
      <p:sp>
        <p:nvSpPr>
          <p:cNvPr id="2" name="Google Shape;620;p63">
            <a:extLst>
              <a:ext uri="{FF2B5EF4-FFF2-40B4-BE49-F238E27FC236}">
                <a16:creationId xmlns:a16="http://schemas.microsoft.com/office/drawing/2014/main" id="{9B04C585-FEFD-95A6-1F31-DB945044A779}"/>
              </a:ext>
            </a:extLst>
          </p:cNvPr>
          <p:cNvSpPr txBox="1">
            <a:spLocks noGrp="1"/>
          </p:cNvSpPr>
          <p:nvPr>
            <p:ph type="subTitle" idx="1"/>
          </p:nvPr>
        </p:nvSpPr>
        <p:spPr>
          <a:xfrm>
            <a:off x="807504" y="1959855"/>
            <a:ext cx="7528991" cy="216696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solidFill>
                  <a:schemeClr val="accent1"/>
                </a:solidFill>
              </a:rPr>
              <a:t>Actua como experto en historia del arte</a:t>
            </a:r>
            <a:r>
              <a:rPr lang="en" sz="2800" dirty="0"/>
              <a:t>. Compara y contrasta </a:t>
            </a:r>
            <a:r>
              <a:rPr lang="en" sz="2800" dirty="0">
                <a:solidFill>
                  <a:schemeClr val="accent2">
                    <a:lumMod val="75000"/>
                  </a:schemeClr>
                </a:solidFill>
              </a:rPr>
              <a:t>las pinturas de “la ultima cena “ de leonardo da Vinci y “El guernica “ de Pablo picasso </a:t>
            </a:r>
            <a:r>
              <a:rPr lang="en" sz="2800" dirty="0">
                <a:solidFill>
                  <a:schemeClr val="accent3">
                    <a:lumMod val="50000"/>
                  </a:schemeClr>
                </a:solidFill>
              </a:rPr>
              <a:t>y entregame comparaciones en numerales</a:t>
            </a:r>
            <a:endParaRPr sz="2800" dirty="0">
              <a:solidFill>
                <a:schemeClr val="accent3">
                  <a:lumMod val="50000"/>
                </a:schemeClr>
              </a:solidFill>
            </a:endParaRPr>
          </a:p>
        </p:txBody>
      </p:sp>
    </p:spTree>
    <p:extLst>
      <p:ext uri="{BB962C8B-B14F-4D97-AF65-F5344CB8AC3E}">
        <p14:creationId xmlns:p14="http://schemas.microsoft.com/office/powerpoint/2010/main" val="2947214605"/>
      </p:ext>
    </p:extLst>
  </p:cSld>
  <p:clrMapOvr>
    <a:masterClrMapping/>
  </p:clrMapOvr>
</p:sld>
</file>

<file path=ppt/theme/theme1.xml><?xml version="1.0" encoding="utf-8"?>
<a:theme xmlns:a="http://schemas.openxmlformats.org/drawingml/2006/main" name="The Use of AI in Marketing by Slidesgo">
  <a:themeElements>
    <a:clrScheme name="Simple Light">
      <a:dk1>
        <a:srgbClr val="191919"/>
      </a:dk1>
      <a:lt1>
        <a:srgbClr val="FFFFFF"/>
      </a:lt1>
      <a:dk2>
        <a:srgbClr val="E8E8E8"/>
      </a:dk2>
      <a:lt2>
        <a:srgbClr val="FFFFFF"/>
      </a:lt2>
      <a:accent1>
        <a:srgbClr val="0445FF"/>
      </a:accent1>
      <a:accent2>
        <a:srgbClr val="F2CEFF"/>
      </a:accent2>
      <a:accent3>
        <a:srgbClr val="8DF1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343</TotalTime>
  <Words>1046</Words>
  <Application>Microsoft Office PowerPoint</Application>
  <PresentationFormat>On-screen Show (16:9)</PresentationFormat>
  <Paragraphs>189</Paragraphs>
  <Slides>34</Slides>
  <Notes>34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Darker Grotesque</vt:lpstr>
      <vt:lpstr>Darker Grotesque Medium</vt:lpstr>
      <vt:lpstr>Arial</vt:lpstr>
      <vt:lpstr>Ubuntu</vt:lpstr>
      <vt:lpstr>Orbitron;900</vt:lpstr>
      <vt:lpstr>Bebas Neue</vt:lpstr>
      <vt:lpstr>Orbitron Black</vt:lpstr>
      <vt:lpstr>The Use of AI in Marketing by Slidesgo</vt:lpstr>
      <vt:lpstr>Large Language Models (LLM)</vt:lpstr>
      <vt:lpstr>Modelos Generativos</vt:lpstr>
      <vt:lpstr>Modelos de Generacion de Texto</vt:lpstr>
      <vt:lpstr>Modelos de Generacion de contenido</vt:lpstr>
      <vt:lpstr>Modelos de Generacion de audio</vt:lpstr>
      <vt:lpstr>Otros Modelos</vt:lpstr>
      <vt:lpstr>Prompt engineering</vt:lpstr>
      <vt:lpstr>Estructura de prompt</vt:lpstr>
      <vt:lpstr>Estructura de prompt</vt:lpstr>
      <vt:lpstr>Falta de comprension profunda</vt:lpstr>
      <vt:lpstr>Tokens</vt:lpstr>
      <vt:lpstr>Tokens</vt:lpstr>
      <vt:lpstr>Recomendaciones</vt:lpstr>
      <vt:lpstr>Comienza siemple</vt:lpstr>
      <vt:lpstr>Especifica</vt:lpstr>
      <vt:lpstr>Evitar imprecisiones</vt:lpstr>
      <vt:lpstr>Reafirma</vt:lpstr>
      <vt:lpstr>Audiencia Objetivo</vt:lpstr>
      <vt:lpstr>Demasiado extenso o complicado</vt:lpstr>
      <vt:lpstr>Zero-shot y One-shot Prompting</vt:lpstr>
      <vt:lpstr>Chain-of-Thought Prompting </vt:lpstr>
      <vt:lpstr>Tablas</vt:lpstr>
      <vt:lpstr>Knowledge Generation</vt:lpstr>
      <vt:lpstr>Hiperparametros</vt:lpstr>
      <vt:lpstr>Hiperparametros</vt:lpstr>
      <vt:lpstr>Prompts en Generacion de Contenido</vt:lpstr>
      <vt:lpstr>Prompts en Generacion de Contenido</vt:lpstr>
      <vt:lpstr> Low-rank adaptation (LoRA)</vt:lpstr>
      <vt:lpstr> Low-rank adaptation (LoRA)</vt:lpstr>
      <vt:lpstr>Personajes</vt:lpstr>
      <vt:lpstr>Estilo</vt:lpstr>
      <vt:lpstr>Concept</vt:lpstr>
      <vt:lpstr>Pose</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USE OF AI IN MARKETING</dc:title>
  <dc:creator>Daniel Arias Garzón</dc:creator>
  <cp:lastModifiedBy>Daniel Arias Garzón</cp:lastModifiedBy>
  <cp:revision>11</cp:revision>
  <dcterms:modified xsi:type="dcterms:W3CDTF">2023-07-26T19:41:50Z</dcterms:modified>
</cp:coreProperties>
</file>